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4004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46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>
              <a:solidFill>
                <a:srgbClr val="575F6D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E8637">
                    <a:lumMod val="75000"/>
                  </a:srgb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rgbClr val="FE8637">
                  <a:lumMod val="75000"/>
                </a:srgb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solidFill>
                <a:prstClr val="black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85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FFF39D"/>
                </a:solidFill>
              </a:rPr>
              <a:pPr/>
              <a:t>2020/11/17</a:t>
            </a:fld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>
              <a:solidFill>
                <a:srgbClr val="FFF39D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982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3532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7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3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0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1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>
                <a:solidFill>
                  <a:srgbClr val="575F6D"/>
                </a:solidFill>
              </a:rPr>
              <a:pPr/>
              <a:t>2020/11/17</a:t>
            </a:fld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575F6D"/>
              </a:solidFill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27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08692" y="908720"/>
            <a:ext cx="6279731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5400" dirty="0" smtClean="0"/>
              <a:t>    </a:t>
            </a:r>
            <a:br>
              <a:rPr lang="en-US" altLang="zh-CN" sz="5400" dirty="0" smtClean="0"/>
            </a:br>
            <a:r>
              <a:rPr lang="en-US" altLang="zh-CN" sz="5400" dirty="0"/>
              <a:t/>
            </a:r>
            <a:br>
              <a:rPr lang="en-US" altLang="zh-CN" sz="5400" dirty="0"/>
            </a:br>
            <a:r>
              <a:rPr lang="zh-CN" altLang="en-US" sz="5400" dirty="0" smtClean="0"/>
              <a:t>任务</a:t>
            </a:r>
            <a:r>
              <a:rPr lang="en-US" altLang="zh-CN" sz="5400" dirty="0" smtClean="0"/>
              <a:t>7</a:t>
            </a:r>
            <a:br>
              <a:rPr lang="en-US" altLang="zh-CN" sz="5400" dirty="0" smtClean="0"/>
            </a:br>
            <a:r>
              <a:rPr lang="zh-CN" altLang="zh-CN" sz="5400" dirty="0" smtClean="0"/>
              <a:t>犬猫</a:t>
            </a:r>
            <a:r>
              <a:rPr lang="zh-CN" altLang="en-US" sz="5400" dirty="0" smtClean="0"/>
              <a:t>的灌肠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26748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229600" cy="1012825"/>
          </a:xfrm>
        </p:spPr>
        <p:txBody>
          <a:bodyPr/>
          <a:lstStyle/>
          <a:p>
            <a:pPr algn="ctr"/>
            <a:r>
              <a:rPr lang="zh-CN" altLang="zh-CN" sz="36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灌肠</a:t>
            </a:r>
            <a:r>
              <a:rPr lang="zh-CN" altLang="zh-CN" sz="36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法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229600" cy="41768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/>
              <a:t>灌肠是将某些药物、钡造影剂、营养液以及水经肛门灌入直肠内的一种方法。</a:t>
            </a: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zh-CN" b="1" dirty="0" smtClean="0">
                <a:solidFill>
                  <a:srgbClr val="FF0000"/>
                </a:solidFill>
              </a:rPr>
              <a:t>、</a:t>
            </a:r>
            <a:r>
              <a:rPr lang="zh-CN" altLang="zh-CN" b="1" dirty="0">
                <a:solidFill>
                  <a:srgbClr val="FF0000"/>
                </a:solidFill>
              </a:rPr>
              <a:t>浅部灌肠法</a:t>
            </a:r>
          </a:p>
          <a:p>
            <a:pPr>
              <a:lnSpc>
                <a:spcPct val="150000"/>
              </a:lnSpc>
            </a:pPr>
            <a:r>
              <a:rPr lang="zh-CN" altLang="zh-CN" b="1" dirty="0"/>
              <a:t>是将药液灌入直肠或结肠内。常在病犬猫食欲废绝时，进行人工营养；便秘时，冲洗直肠或结肠积粪；病畜兴奋不安时，灌入镇静剂以及灌造影剂作</a:t>
            </a:r>
            <a:r>
              <a:rPr lang="en-US" altLang="zh-CN" b="1" dirty="0"/>
              <a:t>X</a:t>
            </a:r>
            <a:r>
              <a:rPr lang="zh-CN" altLang="zh-CN" b="1" dirty="0"/>
              <a:t>线诊断等。药物灌入量在成年犬每次</a:t>
            </a:r>
            <a:r>
              <a:rPr lang="en-US" altLang="zh-CN" b="1" dirty="0"/>
              <a:t>100</a:t>
            </a:r>
            <a:r>
              <a:rPr lang="zh-CN" altLang="zh-CN" b="1" dirty="0"/>
              <a:t>～</a:t>
            </a:r>
            <a:r>
              <a:rPr lang="en-US" altLang="zh-CN" b="1" dirty="0"/>
              <a:t>200mL</a:t>
            </a:r>
            <a:r>
              <a:rPr lang="zh-CN" altLang="zh-CN" b="1" dirty="0"/>
              <a:t>，幼年犬或猫</a:t>
            </a:r>
            <a:r>
              <a:rPr lang="en-US" altLang="zh-CN" b="1" dirty="0"/>
              <a:t>50</a:t>
            </a:r>
            <a:r>
              <a:rPr lang="zh-CN" altLang="zh-CN" b="1" dirty="0"/>
              <a:t>～</a:t>
            </a:r>
            <a:r>
              <a:rPr lang="en-US" altLang="zh-CN" b="1" dirty="0"/>
              <a:t>100mL</a:t>
            </a:r>
            <a:r>
              <a:rPr lang="zh-CN" altLang="zh-CN" b="1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9926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/>
          </a:bodyPr>
          <a:lstStyle/>
          <a:p>
            <a:r>
              <a:rPr lang="zh-CN" altLang="zh-CN" b="1" dirty="0"/>
              <a:t>灌肠保定时，保定者抓住犬两后肢稍向上方提举悬垂，让犬两前肢仍然自然站立，并保定好犬头部，将犬尾拉向一侧。助手将尾抬起，肛门周围先用温水洗涤干净。犬可用灌肠器。操作者一手提装有药液的灌肠器吊筒，另一手将灌肠器开口徐徐插入肛门，然后高举吊筒，使药液流入直肠。猫可选用导尿管。插入肛门后，接</a:t>
            </a:r>
            <a:r>
              <a:rPr lang="en-US" altLang="zh-CN" b="1" dirty="0"/>
              <a:t>50</a:t>
            </a:r>
            <a:r>
              <a:rPr lang="zh-CN" altLang="zh-CN" b="1" dirty="0"/>
              <a:t>～</a:t>
            </a:r>
            <a:r>
              <a:rPr lang="en-US" altLang="zh-CN" b="1" dirty="0"/>
              <a:t>100mL</a:t>
            </a:r>
            <a:r>
              <a:rPr lang="zh-CN" altLang="zh-CN" b="1" dirty="0"/>
              <a:t>玻璃注射器，推入药液进行灌肠。由于猫的肠管、胃和食道整个长度不到</a:t>
            </a:r>
            <a:r>
              <a:rPr lang="en-US" altLang="zh-CN" b="1" dirty="0"/>
              <a:t>2m</a:t>
            </a:r>
            <a:r>
              <a:rPr lang="zh-CN" altLang="zh-CN" b="1" dirty="0"/>
              <a:t>，灌液多了有可能从口腔出来，因此其量不宜过多。</a:t>
            </a:r>
          </a:p>
          <a:p>
            <a:r>
              <a:rPr lang="zh-CN" altLang="zh-CN" b="1" dirty="0"/>
              <a:t>灌肠后使动物保持安静，以免引起排粪动作而将药液排出。对人工营养、消炎、和镇静为目的灌肠，在灌肠前应先把直肠内的宿粪排出。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141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87208" cy="5061176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zh-CN" b="1" dirty="0" smtClean="0">
                <a:solidFill>
                  <a:srgbClr val="FF0000"/>
                </a:solidFill>
              </a:rPr>
              <a:t>、</a:t>
            </a:r>
            <a:r>
              <a:rPr lang="zh-CN" altLang="zh-CN" b="1" dirty="0">
                <a:solidFill>
                  <a:srgbClr val="FF0000"/>
                </a:solidFill>
              </a:rPr>
              <a:t>深部灌肠法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zh-CN" altLang="zh-CN" b="1" dirty="0"/>
              <a:t>是将大量药液灌到前部肠管或胃内。多用于治疗急性胃肠炎、肠套叠或肠扭转、胃内异物或食入毒物等。该方法危险性较大，临床上应慎用（易造成异物性肺炎或严重虚脱）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r>
              <a:rPr lang="zh-CN" altLang="zh-CN" b="1" dirty="0" smtClean="0"/>
              <a:t>灌肠</a:t>
            </a:r>
            <a:r>
              <a:rPr lang="zh-CN" altLang="zh-CN" b="1" dirty="0"/>
              <a:t>时，可按浅部灌肠法保定。首先将直肠内的粪便清除。取人用高压灌肠器，助手提起两后肢和吊筒，操作者将灌肠器开口慢慢插入肛门，另一助手按压气囊将液体或药液挤入肠内，直至病犬从口中流出灌入液体或药液为止，液体温度以</a:t>
            </a:r>
            <a:r>
              <a:rPr lang="en-US" altLang="zh-CN" b="1" dirty="0"/>
              <a:t>39</a:t>
            </a:r>
            <a:r>
              <a:rPr lang="zh-CN" altLang="zh-CN" b="1" dirty="0"/>
              <a:t>℃为宜。灌入量：幼犬</a:t>
            </a:r>
            <a:r>
              <a:rPr lang="en-US" altLang="zh-CN" b="1" dirty="0"/>
              <a:t>800~1000mL</a:t>
            </a:r>
            <a:r>
              <a:rPr lang="zh-CN" altLang="zh-CN" b="1" dirty="0"/>
              <a:t>，成年犬</a:t>
            </a:r>
            <a:r>
              <a:rPr lang="en-US" altLang="zh-CN" b="1" dirty="0"/>
              <a:t>1500~2000mL</a:t>
            </a:r>
            <a:r>
              <a:rPr lang="zh-CN" altLang="zh-CN" b="1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01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67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全屏显示(4:3)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凸显</vt:lpstr>
      <vt:lpstr>      任务7 犬猫的灌肠</vt:lpstr>
      <vt:lpstr>灌肠法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任务7 犬猫的灌肠</dc:title>
  <dc:creator>丁晓</dc:creator>
  <cp:lastModifiedBy>丁晓</cp:lastModifiedBy>
  <cp:revision>1</cp:revision>
  <dcterms:created xsi:type="dcterms:W3CDTF">2020-11-17T09:09:27Z</dcterms:created>
  <dcterms:modified xsi:type="dcterms:W3CDTF">2020-11-17T09:10:08Z</dcterms:modified>
</cp:coreProperties>
</file>