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1" r:id="rId4"/>
  </p:sldMasterIdLst>
  <p:sldIdLst>
    <p:sldId id="1002" r:id="rId5"/>
    <p:sldId id="1003" r:id="rId6"/>
    <p:sldId id="259" r:id="rId7"/>
    <p:sldId id="287" r:id="rId8"/>
    <p:sldId id="263" r:id="rId9"/>
    <p:sldId id="260" r:id="rId10"/>
    <p:sldId id="269" r:id="rId11"/>
    <p:sldId id="271" r:id="rId12"/>
    <p:sldId id="289" r:id="rId13"/>
    <p:sldId id="1011"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140290" name="标题 140289"/>
          <p:cNvSpPr>
            <a:spLocks noGrp="1" noRot="1"/>
          </p:cNvSpPr>
          <p:nvPr>
            <p:ph type="ctrTitle"/>
          </p:nvPr>
        </p:nvSpPr>
        <p:spPr>
          <a:xfrm>
            <a:off x="5283200" y="1066800"/>
            <a:ext cx="6197600" cy="1981200"/>
          </a:xfrm>
          <a:prstGeom prst="rect">
            <a:avLst/>
          </a:prstGeom>
          <a:noFill/>
          <a:ln w="9525">
            <a:noFill/>
          </a:ln>
        </p:spPr>
        <p:txBody>
          <a:bodyPr anchor="ctr"/>
          <a:lstStyle>
            <a:lvl1pPr lvl="0">
              <a:defRPr/>
            </a:lvl1pPr>
          </a:lstStyle>
          <a:p>
            <a:pPr lvl="0" fontAlgn="base"/>
            <a:r>
              <a:rPr lang="zh-CN" altLang="en-US" strike="noStrike" noProof="1"/>
              <a:t>单击此处编辑母版标题样式</a:t>
            </a:r>
            <a:endParaRPr lang="zh-CN" altLang="en-US" strike="noStrike" noProof="1"/>
          </a:p>
        </p:txBody>
      </p:sp>
      <p:sp>
        <p:nvSpPr>
          <p:cNvPr id="140291" name="副标题 140290"/>
          <p:cNvSpPr>
            <a:spLocks noGrp="1" noRot="1"/>
          </p:cNvSpPr>
          <p:nvPr>
            <p:ph type="subTitle" idx="1"/>
          </p:nvPr>
        </p:nvSpPr>
        <p:spPr>
          <a:xfrm>
            <a:off x="5283200" y="3657600"/>
            <a:ext cx="6096000" cy="1676400"/>
          </a:xfrm>
          <a:prstGeom prst="rect">
            <a:avLst/>
          </a:prstGeom>
          <a:noFill/>
          <a:ln w="9525">
            <a:noFill/>
          </a:ln>
        </p:spPr>
        <p:txBody>
          <a:bodyPr anchor="t"/>
          <a:lstStyle>
            <a:lvl1pPr marL="0" lvl="0" indent="0" algn="ctr">
              <a:buNone/>
              <a:defRPr/>
            </a:lvl1pPr>
            <a:lvl2pPr marL="342900" lvl="1" indent="0" algn="ctr">
              <a:buNone/>
              <a:defRPr/>
            </a:lvl2pPr>
            <a:lvl3pPr marL="685800" lvl="2" indent="0" algn="ctr">
              <a:buNone/>
              <a:defRPr/>
            </a:lvl3pPr>
            <a:lvl4pPr marL="1028700" lvl="3" indent="0" algn="ctr">
              <a:buNone/>
              <a:defRPr/>
            </a:lvl4pPr>
            <a:lvl5pPr marL="1371600" lvl="4" indent="0" algn="ctr">
              <a:buNone/>
              <a:defRPr/>
            </a:lvl5pPr>
          </a:lstStyle>
          <a:p>
            <a:pPr lvl="0" fontAlgn="base"/>
            <a:r>
              <a:rPr lang="zh-CN" altLang="en-US" strike="noStrike" noProof="1"/>
              <a:t>单击此处编辑母版副标题样式</a:t>
            </a:r>
            <a:endParaRPr lang="zh-CN" altLang="en-US" strike="noStrike" noProof="1"/>
          </a:p>
        </p:txBody>
      </p:sp>
      <p:sp>
        <p:nvSpPr>
          <p:cNvPr id="140292" name="日期占位符 140291"/>
          <p:cNvSpPr>
            <a:spLocks noGrp="1"/>
          </p:cNvSpPr>
          <p:nvPr>
            <p:ph type="dt" sz="half" idx="2"/>
          </p:nvPr>
        </p:nvSpPr>
        <p:spPr>
          <a:xfrm>
            <a:off x="402169" y="6076950"/>
            <a:ext cx="3052233" cy="476250"/>
          </a:xfrm>
          <a:prstGeom prst="rect">
            <a:avLst/>
          </a:prstGeom>
          <a:noFill/>
          <a:ln w="9525">
            <a:noFill/>
          </a:ln>
        </p:spPr>
        <p:txBody>
          <a:bodyPr anchor="t"/>
          <a:lstStyle>
            <a:lvl1pPr>
              <a:defRPr sz="1050"/>
            </a:lvl1pPr>
          </a:lstStyle>
          <a:p>
            <a:pPr fontAlgn="base"/>
            <a:endParaRPr lang="zh-CN" altLang="en-US" strike="noStrike" noProof="1">
              <a:latin typeface="Arial" panose="020B0604020202020204" pitchFamily="34" charset="0"/>
              <a:ea typeface="宋体" panose="02010600030101010101" pitchFamily="2" charset="-122"/>
            </a:endParaRPr>
          </a:p>
        </p:txBody>
      </p:sp>
      <p:sp>
        <p:nvSpPr>
          <p:cNvPr id="140293" name="页脚占位符 140292"/>
          <p:cNvSpPr>
            <a:spLocks noGrp="1"/>
          </p:cNvSpPr>
          <p:nvPr>
            <p:ph type="ftr" sz="quarter" idx="3"/>
          </p:nvPr>
        </p:nvSpPr>
        <p:spPr>
          <a:xfrm>
            <a:off x="4165600" y="6076950"/>
            <a:ext cx="3860800" cy="476250"/>
          </a:xfrm>
          <a:prstGeom prst="rect">
            <a:avLst/>
          </a:prstGeom>
          <a:noFill/>
          <a:ln w="9525">
            <a:noFill/>
          </a:ln>
        </p:spPr>
        <p:txBody>
          <a:bodyPr anchor="t"/>
          <a:lstStyle>
            <a:lvl1pPr algn="ctr">
              <a:defRPr sz="1050"/>
            </a:lvl1pPr>
          </a:lstStyle>
          <a:p>
            <a:pPr fontAlgn="base"/>
            <a:endParaRPr lang="zh-CN" altLang="en-US" strike="noStrike" noProof="1">
              <a:latin typeface="Arial" panose="020B0604020202020204" pitchFamily="34" charset="0"/>
              <a:ea typeface="宋体" panose="02010600030101010101" pitchFamily="2" charset="-122"/>
            </a:endParaRPr>
          </a:p>
        </p:txBody>
      </p:sp>
      <p:sp>
        <p:nvSpPr>
          <p:cNvPr id="140294" name="灯片编号占位符 140293"/>
          <p:cNvSpPr>
            <a:spLocks noGrp="1"/>
          </p:cNvSpPr>
          <p:nvPr>
            <p:ph type="sldNum" sz="quarter" idx="4"/>
          </p:nvPr>
        </p:nvSpPr>
        <p:spPr>
          <a:xfrm>
            <a:off x="8737601" y="6076950"/>
            <a:ext cx="3052233" cy="476250"/>
          </a:xfrm>
          <a:prstGeom prst="rect">
            <a:avLst/>
          </a:prstGeom>
          <a:noFill/>
          <a:ln w="9525">
            <a:noFill/>
          </a:ln>
        </p:spPr>
        <p:txBody>
          <a:bodyPr anchor="t"/>
          <a:lstStyle>
            <a:lvl1pPr algn="r">
              <a:defRPr sz="1050"/>
            </a:lvl1pPr>
          </a:lstStyle>
          <a:p>
            <a:pPr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46094" y="685800"/>
            <a:ext cx="2847975" cy="5181600"/>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02169" y="685800"/>
            <a:ext cx="8378825" cy="5181600"/>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二级</a:t>
            </a:r>
            <a:endParaRPr lang="zh-CN" altLang="en-US" strike="noStrike" noProof="1"/>
          </a:p>
          <a:p>
            <a:pPr lvl="2" fontAlgn="base"/>
            <a:r>
              <a:rPr lang="zh-CN" altLang="en-US" strike="noStrike" noProof="1"/>
              <a:t>三级</a:t>
            </a:r>
            <a:endParaRPr lang="zh-CN" altLang="en-US" strike="noStrike" noProof="1"/>
          </a:p>
          <a:p>
            <a:pPr lvl="3" fontAlgn="base"/>
            <a:r>
              <a:rPr lang="zh-CN" altLang="en-US" strike="noStrike" noProof="1"/>
              <a:t>四级</a:t>
            </a:r>
            <a:endParaRPr lang="zh-CN" altLang="en-US" strike="noStrike" noProof="1"/>
          </a:p>
          <a:p>
            <a:pPr lvl="4" fontAlgn="base"/>
            <a:r>
              <a:rPr lang="zh-CN" altLang="en-US" strike="noStrike" noProof="1"/>
              <a:t>五级</a:t>
            </a:r>
            <a:endParaRPr lang="zh-CN" altLang="en-US" strike="noStrike" noProof="1"/>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3375"/>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1" y="4589465"/>
            <a:ext cx="105156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06400" y="1981200"/>
            <a:ext cx="5579957" cy="3886200"/>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二级</a:t>
            </a:r>
            <a:endParaRPr lang="zh-CN" altLang="en-US" strike="noStrike" noProof="1"/>
          </a:p>
          <a:p>
            <a:pPr lvl="2" fontAlgn="base"/>
            <a:r>
              <a:rPr lang="zh-CN" altLang="en-US" strike="noStrike" noProof="1"/>
              <a:t>三级</a:t>
            </a:r>
            <a:endParaRPr lang="zh-CN" altLang="en-US" strike="noStrike" noProof="1"/>
          </a:p>
          <a:p>
            <a:pPr lvl="3" fontAlgn="base"/>
            <a:r>
              <a:rPr lang="zh-CN" altLang="en-US" strike="noStrike" noProof="1"/>
              <a:t>四级</a:t>
            </a:r>
            <a:endParaRPr lang="zh-CN" altLang="en-US" strike="noStrike" noProof="1"/>
          </a:p>
          <a:p>
            <a:pPr lvl="4" fontAlgn="base"/>
            <a:r>
              <a:rPr lang="zh-CN" altLang="en-US" strike="noStrike" noProof="1"/>
              <a:t>五级</a:t>
            </a:r>
            <a:endParaRPr lang="zh-CN" altLang="en-US" strike="noStrike" noProof="1"/>
          </a:p>
        </p:txBody>
      </p:sp>
      <p:sp>
        <p:nvSpPr>
          <p:cNvPr id="4" name="内容占位符 3"/>
          <p:cNvSpPr>
            <a:spLocks noGrp="1"/>
          </p:cNvSpPr>
          <p:nvPr>
            <p:ph sz="half" idx="2"/>
          </p:nvPr>
        </p:nvSpPr>
        <p:spPr>
          <a:xfrm>
            <a:off x="6214112" y="1981200"/>
            <a:ext cx="5579957" cy="3886200"/>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二级</a:t>
            </a:r>
            <a:endParaRPr lang="zh-CN" altLang="en-US" strike="noStrike" noProof="1"/>
          </a:p>
          <a:p>
            <a:pPr lvl="2" fontAlgn="base"/>
            <a:r>
              <a:rPr lang="zh-CN" altLang="en-US" strike="noStrike" noProof="1"/>
              <a:t>三级</a:t>
            </a:r>
            <a:endParaRPr lang="zh-CN" altLang="en-US" strike="noStrike" noProof="1"/>
          </a:p>
          <a:p>
            <a:pPr lvl="3" fontAlgn="base"/>
            <a:r>
              <a:rPr lang="zh-CN" altLang="en-US" strike="noStrike" noProof="1"/>
              <a:t>四级</a:t>
            </a:r>
            <a:endParaRPr lang="zh-CN" altLang="en-US" strike="noStrike" noProof="1"/>
          </a:p>
          <a:p>
            <a:pPr lvl="4" fontAlgn="base"/>
            <a:r>
              <a:rPr lang="zh-CN" altLang="en-US" strike="noStrike" noProof="1"/>
              <a:t>五级</a:t>
            </a:r>
            <a:endParaRPr lang="zh-CN" altLang="en-US" strike="noStrike" noProof="1"/>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186777" y="1778438"/>
            <a:ext cx="4873575" cy="823912"/>
          </a:xfrm>
        </p:spPr>
        <p:txBody>
          <a:bodyPr anchor="ctr" anchorCtr="0"/>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7400" indent="0">
              <a:buNone/>
              <a:defRPr sz="1015"/>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1186777" y="2665379"/>
            <a:ext cx="4873575"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二级</a:t>
            </a:r>
            <a:endParaRPr lang="zh-CN" altLang="en-US" strike="noStrike" noProof="1"/>
          </a:p>
          <a:p>
            <a:pPr lvl="2" fontAlgn="base"/>
            <a:r>
              <a:rPr lang="zh-CN" altLang="en-US" strike="noStrike" noProof="1"/>
              <a:t>三级</a:t>
            </a:r>
            <a:endParaRPr lang="zh-CN" altLang="en-US" strike="noStrike" noProof="1"/>
          </a:p>
          <a:p>
            <a:pPr lvl="3" fontAlgn="base"/>
            <a:r>
              <a:rPr lang="zh-CN" altLang="en-US" strike="noStrike" noProof="1"/>
              <a:t>四级</a:t>
            </a:r>
            <a:endParaRPr lang="zh-CN" altLang="en-US" strike="noStrike" noProof="1"/>
          </a:p>
          <a:p>
            <a:pPr lvl="4" fontAlgn="base"/>
            <a:r>
              <a:rPr lang="zh-CN" altLang="en-US" strike="noStrike" noProof="1"/>
              <a:t>五级</a:t>
            </a:r>
            <a:endParaRPr lang="zh-CN" altLang="en-US" strike="noStrike" noProof="1"/>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7400" indent="0">
              <a:buNone/>
              <a:defRPr sz="1015"/>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二级</a:t>
            </a:r>
            <a:endParaRPr lang="zh-CN" altLang="en-US" strike="noStrike" noProof="1"/>
          </a:p>
          <a:p>
            <a:pPr lvl="2" fontAlgn="base"/>
            <a:r>
              <a:rPr lang="zh-CN" altLang="en-US" strike="noStrike" noProof="1"/>
              <a:t>三级</a:t>
            </a:r>
            <a:endParaRPr lang="zh-CN" altLang="en-US" strike="noStrike" noProof="1"/>
          </a:p>
          <a:p>
            <a:pPr lvl="3" fontAlgn="base"/>
            <a:r>
              <a:rPr lang="zh-CN" altLang="en-US" strike="noStrike" noProof="1"/>
              <a:t>四级</a:t>
            </a:r>
            <a:endParaRPr lang="zh-CN" altLang="en-US" strike="noStrike" noProof="1"/>
          </a:p>
          <a:p>
            <a:pPr lvl="4" fontAlgn="base"/>
            <a:r>
              <a:rPr lang="zh-CN" altLang="en-US" strike="noStrike" noProof="1"/>
              <a:t>五级</a:t>
            </a:r>
            <a:endParaRPr lang="zh-CN" altLang="en-US" strike="noStrike" noProof="1"/>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18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188" y="987427"/>
            <a:ext cx="617220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二级</a:t>
            </a:r>
            <a:endParaRPr lang="zh-CN" altLang="en-US" strike="noStrike" noProof="1"/>
          </a:p>
          <a:p>
            <a:pPr lvl="2" fontAlgn="base"/>
            <a:r>
              <a:rPr lang="zh-CN" altLang="en-US" strike="noStrike" noProof="1"/>
              <a:t>三级</a:t>
            </a:r>
            <a:endParaRPr lang="zh-CN" altLang="en-US" strike="noStrike" noProof="1"/>
          </a:p>
          <a:p>
            <a:pPr lvl="3" fontAlgn="base"/>
            <a:r>
              <a:rPr lang="zh-CN" altLang="en-US" strike="noStrike" noProof="1"/>
              <a:t>四级</a:t>
            </a:r>
            <a:endParaRPr lang="zh-CN" altLang="en-US" strike="noStrike" noProof="1"/>
          </a:p>
          <a:p>
            <a:pPr lvl="4" fontAlgn="base"/>
            <a:r>
              <a:rPr lang="zh-CN" altLang="en-US" strike="noStrike" noProof="1"/>
              <a:t>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18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fontAlgn="base"/>
            <a:r>
              <a:rPr lang="zh-CN" altLang="en-US" strike="noStrike" noProof="1"/>
              <a:t>单击图标添加图片</a:t>
            </a:r>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125"/>
            </a:lvl1pPr>
            <a:lvl2pPr marL="257175" indent="0">
              <a:buNone/>
              <a:defRPr sz="1015"/>
            </a:lvl2pPr>
            <a:lvl3pPr marL="514350" indent="0">
              <a:buNone/>
              <a:defRPr sz="900"/>
            </a:lvl3pPr>
            <a:lvl4pPr marL="771525" indent="0">
              <a:buNone/>
              <a:defRPr sz="790"/>
            </a:lvl4pPr>
            <a:lvl5pPr marL="1028700" indent="0">
              <a:buNone/>
              <a:defRPr sz="790"/>
            </a:lvl5pPr>
            <a:lvl6pPr marL="1285875" indent="0">
              <a:buNone/>
              <a:defRPr sz="790"/>
            </a:lvl6pPr>
            <a:lvl7pPr marL="1543050" indent="0">
              <a:buNone/>
              <a:defRPr sz="790"/>
            </a:lvl7pPr>
            <a:lvl8pPr marL="1800225" indent="0">
              <a:buNone/>
              <a:defRPr sz="790"/>
            </a:lvl8pPr>
            <a:lvl9pPr marL="2057400" indent="0">
              <a:buNone/>
              <a:defRPr sz="79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二级</a:t>
            </a:r>
            <a:endParaRPr lang="zh-CN" altLang="en-US" strike="noStrike" noProof="1"/>
          </a:p>
          <a:p>
            <a:pPr lvl="2" fontAlgn="base"/>
            <a:r>
              <a:rPr lang="zh-CN" altLang="en-US" strike="noStrike" noProof="1"/>
              <a:t>三级</a:t>
            </a:r>
            <a:endParaRPr lang="zh-CN" altLang="en-US" strike="noStrike" noProof="1"/>
          </a:p>
          <a:p>
            <a:pPr lvl="3" fontAlgn="base"/>
            <a:r>
              <a:rPr lang="zh-CN" altLang="en-US" strike="noStrike" noProof="1"/>
              <a:t>四级</a:t>
            </a:r>
            <a:endParaRPr lang="zh-CN" altLang="en-US" strike="noStrike" noProof="1"/>
          </a:p>
          <a:p>
            <a:pPr lvl="4" fontAlgn="base"/>
            <a:r>
              <a:rPr lang="zh-CN" altLang="en-US" strike="noStrike" noProof="1"/>
              <a:t>五级</a:t>
            </a:r>
            <a:endParaRPr lang="zh-CN" altLang="en-US" strike="noStrike" noProof="1"/>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46094" y="685800"/>
            <a:ext cx="2847975" cy="5181600"/>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02169" y="685800"/>
            <a:ext cx="8378825" cy="5181600"/>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二级</a:t>
            </a:r>
            <a:endParaRPr lang="zh-CN" altLang="en-US" strike="noStrike" noProof="1"/>
          </a:p>
          <a:p>
            <a:pPr lvl="2" fontAlgn="base"/>
            <a:r>
              <a:rPr lang="zh-CN" altLang="en-US" strike="noStrike" noProof="1"/>
              <a:t>三级</a:t>
            </a:r>
            <a:endParaRPr lang="zh-CN" altLang="en-US" strike="noStrike" noProof="1"/>
          </a:p>
          <a:p>
            <a:pPr lvl="3" fontAlgn="base"/>
            <a:r>
              <a:rPr lang="zh-CN" altLang="en-US" strike="noStrike" noProof="1"/>
              <a:t>四级</a:t>
            </a:r>
            <a:endParaRPr lang="zh-CN" altLang="en-US" strike="noStrike" noProof="1"/>
          </a:p>
          <a:p>
            <a:pPr lvl="4" fontAlgn="base"/>
            <a:r>
              <a:rPr lang="zh-CN" altLang="en-US" strike="noStrike" noProof="1"/>
              <a:t>五级</a:t>
            </a:r>
            <a:endParaRPr lang="zh-CN" altLang="en-US" strike="noStrike" noProof="1"/>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showMasterPhAnim="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140290" name="标题 140289"/>
          <p:cNvSpPr>
            <a:spLocks noGrp="1" noRot="1"/>
          </p:cNvSpPr>
          <p:nvPr>
            <p:ph type="ctrTitle"/>
          </p:nvPr>
        </p:nvSpPr>
        <p:spPr>
          <a:xfrm>
            <a:off x="5283200" y="1066800"/>
            <a:ext cx="6197600" cy="1981200"/>
          </a:xfrm>
          <a:prstGeom prst="rect">
            <a:avLst/>
          </a:prstGeom>
          <a:noFill/>
          <a:ln w="9525">
            <a:noFill/>
          </a:ln>
        </p:spPr>
        <p:txBody>
          <a:bodyPr anchor="ctr"/>
          <a:lstStyle>
            <a:lvl1pPr lvl="0">
              <a:defRPr/>
            </a:lvl1pPr>
          </a:lstStyle>
          <a:p>
            <a:pPr lvl="0" fontAlgn="base"/>
            <a:r>
              <a:rPr lang="zh-CN" altLang="en-US" strike="noStrike" noProof="1"/>
              <a:t>单击此处编辑母版标题样式</a:t>
            </a:r>
            <a:endParaRPr lang="zh-CN" altLang="en-US" strike="noStrike" noProof="1"/>
          </a:p>
        </p:txBody>
      </p:sp>
      <p:sp>
        <p:nvSpPr>
          <p:cNvPr id="140291" name="副标题 140290"/>
          <p:cNvSpPr>
            <a:spLocks noGrp="1" noRot="1"/>
          </p:cNvSpPr>
          <p:nvPr>
            <p:ph type="subTitle" idx="1"/>
          </p:nvPr>
        </p:nvSpPr>
        <p:spPr>
          <a:xfrm>
            <a:off x="5283200" y="3657600"/>
            <a:ext cx="6096000" cy="1676400"/>
          </a:xfrm>
          <a:prstGeom prst="rect">
            <a:avLst/>
          </a:prstGeom>
          <a:noFill/>
          <a:ln w="9525">
            <a:noFill/>
          </a:ln>
        </p:spPr>
        <p:txBody>
          <a:bodyPr anchor="t"/>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fontAlgn="base"/>
            <a:r>
              <a:rPr lang="zh-CN" altLang="en-US" strike="noStrike" noProof="1"/>
              <a:t>单击此处编辑母版副标题样式</a:t>
            </a:r>
            <a:endParaRPr lang="zh-CN" altLang="en-US" strike="noStrike" noProof="1"/>
          </a:p>
        </p:txBody>
      </p:sp>
      <p:sp>
        <p:nvSpPr>
          <p:cNvPr id="140292" name="日期占位符 140291"/>
          <p:cNvSpPr>
            <a:spLocks noGrp="1"/>
          </p:cNvSpPr>
          <p:nvPr>
            <p:ph type="dt" sz="half" idx="2"/>
          </p:nvPr>
        </p:nvSpPr>
        <p:spPr>
          <a:xfrm>
            <a:off x="402167" y="6076950"/>
            <a:ext cx="3052233" cy="476250"/>
          </a:xfrm>
          <a:prstGeom prst="rect">
            <a:avLst/>
          </a:prstGeom>
          <a:noFill/>
          <a:ln w="9525">
            <a:noFill/>
          </a:ln>
        </p:spPr>
        <p:txBody>
          <a:bodyPr anchor="t"/>
          <a:lstStyle>
            <a:lvl1pPr>
              <a:defRPr sz="1400"/>
            </a:lvl1pPr>
          </a:lstStyle>
          <a:p>
            <a:pPr fontAlgn="base"/>
            <a:endParaRPr lang="zh-CN" altLang="en-US" strike="noStrike" noProof="1">
              <a:latin typeface="Arial" panose="020B0604020202020204" pitchFamily="34" charset="0"/>
              <a:ea typeface="宋体" panose="02010600030101010101" pitchFamily="2" charset="-122"/>
            </a:endParaRPr>
          </a:p>
        </p:txBody>
      </p:sp>
      <p:sp>
        <p:nvSpPr>
          <p:cNvPr id="140293" name="页脚占位符 140292"/>
          <p:cNvSpPr>
            <a:spLocks noGrp="1"/>
          </p:cNvSpPr>
          <p:nvPr>
            <p:ph type="ftr" sz="quarter" idx="3"/>
          </p:nvPr>
        </p:nvSpPr>
        <p:spPr>
          <a:xfrm>
            <a:off x="4165600" y="6076950"/>
            <a:ext cx="3860800" cy="476250"/>
          </a:xfrm>
          <a:prstGeom prst="rect">
            <a:avLst/>
          </a:prstGeom>
          <a:noFill/>
          <a:ln w="9525">
            <a:noFill/>
          </a:ln>
        </p:spPr>
        <p:txBody>
          <a:bodyPr anchor="t"/>
          <a:lstStyle>
            <a:lvl1pPr algn="ctr">
              <a:defRPr sz="1400"/>
            </a:lvl1pPr>
          </a:lstStyle>
          <a:p>
            <a:pPr fontAlgn="base"/>
            <a:endParaRPr lang="zh-CN" altLang="en-US" strike="noStrike" noProof="1">
              <a:latin typeface="Arial" panose="020B0604020202020204" pitchFamily="34" charset="0"/>
              <a:ea typeface="宋体" panose="02010600030101010101" pitchFamily="2" charset="-122"/>
            </a:endParaRPr>
          </a:p>
        </p:txBody>
      </p:sp>
      <p:sp>
        <p:nvSpPr>
          <p:cNvPr id="140294" name="灯片编号占位符 140293"/>
          <p:cNvSpPr>
            <a:spLocks noGrp="1"/>
          </p:cNvSpPr>
          <p:nvPr>
            <p:ph type="sldNum" sz="quarter" idx="4"/>
          </p:nvPr>
        </p:nvSpPr>
        <p:spPr>
          <a:xfrm>
            <a:off x="8737600" y="6076950"/>
            <a:ext cx="3052233" cy="476250"/>
          </a:xfrm>
          <a:prstGeom prst="rect">
            <a:avLst/>
          </a:prstGeom>
          <a:noFill/>
          <a:ln w="9525">
            <a:noFill/>
          </a:ln>
        </p:spPr>
        <p:txBody>
          <a:bodyPr anchor="t"/>
          <a:lstStyle>
            <a:lvl1pPr algn="r">
              <a:defRPr sz="1400"/>
            </a:lvl1pPr>
          </a:lstStyle>
          <a:p>
            <a:pPr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06400" y="1981200"/>
            <a:ext cx="5579957" cy="3886200"/>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214111" y="1981200"/>
            <a:ext cx="5579957" cy="3886200"/>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1186775" y="2665379"/>
            <a:ext cx="4873575"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3375"/>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1" y="4589465"/>
            <a:ext cx="105156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46092" y="685800"/>
            <a:ext cx="2847975" cy="5181600"/>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02167" y="685800"/>
            <a:ext cx="8378825" cy="5181600"/>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06400" y="1981200"/>
            <a:ext cx="5579957" cy="3886200"/>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214112" y="1981200"/>
            <a:ext cx="5579957" cy="3886200"/>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186777" y="1778438"/>
            <a:ext cx="4873575" cy="823912"/>
          </a:xfrm>
        </p:spPr>
        <p:txBody>
          <a:bodyPr anchor="ctr" anchorCtr="0"/>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7400" indent="0">
              <a:buNone/>
              <a:defRPr sz="1015"/>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1186777" y="2665379"/>
            <a:ext cx="4873575"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7400" indent="0">
              <a:buNone/>
              <a:defRPr sz="1015"/>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18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188" y="987427"/>
            <a:ext cx="617220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18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125"/>
            </a:lvl1pPr>
            <a:lvl2pPr marL="257175" indent="0">
              <a:buNone/>
              <a:defRPr sz="1015"/>
            </a:lvl2pPr>
            <a:lvl3pPr marL="514350" indent="0">
              <a:buNone/>
              <a:defRPr sz="900"/>
            </a:lvl3pPr>
            <a:lvl4pPr marL="771525" indent="0">
              <a:buNone/>
              <a:defRPr sz="790"/>
            </a:lvl4pPr>
            <a:lvl5pPr marL="1028700" indent="0">
              <a:buNone/>
              <a:defRPr sz="790"/>
            </a:lvl5pPr>
            <a:lvl6pPr marL="1285875" indent="0">
              <a:buNone/>
              <a:defRPr sz="790"/>
            </a:lvl6pPr>
            <a:lvl7pPr marL="1543050" indent="0">
              <a:buNone/>
              <a:defRPr sz="790"/>
            </a:lvl7pPr>
            <a:lvl8pPr marL="1800225" indent="0">
              <a:buNone/>
              <a:defRPr sz="790"/>
            </a:lvl8pPr>
            <a:lvl9pPr marL="2057400" indent="0">
              <a:buNone/>
              <a:defRPr sz="79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image" Target="../media/image2.jpeg"/><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0.xml"/><Relationship Id="rId8" Type="http://schemas.openxmlformats.org/officeDocument/2006/relationships/slideLayout" Target="../slideLayouts/slideLayout29.xml"/><Relationship Id="rId7" Type="http://schemas.openxmlformats.org/officeDocument/2006/relationships/slideLayout" Target="../slideLayouts/slideLayout28.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3" Type="http://schemas.openxmlformats.org/officeDocument/2006/relationships/slideLayout" Target="../slideLayouts/slideLayout24.xml"/><Relationship Id="rId2" Type="http://schemas.openxmlformats.org/officeDocument/2006/relationships/slideLayout" Target="../slideLayouts/slideLayout23.xml"/><Relationship Id="rId13" Type="http://schemas.openxmlformats.org/officeDocument/2006/relationships/theme" Target="../theme/theme3.xml"/><Relationship Id="rId12" Type="http://schemas.openxmlformats.org/officeDocument/2006/relationships/image" Target="../media/image2.jpeg"/><Relationship Id="rId11" Type="http://schemas.openxmlformats.org/officeDocument/2006/relationships/slideLayout" Target="../slideLayouts/slideLayout32.xml"/><Relationship Id="rId10" Type="http://schemas.openxmlformats.org/officeDocument/2006/relationships/slideLayout" Target="../slideLayouts/slideLayout31.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1026" name="标题 139265"/>
          <p:cNvSpPr>
            <a:spLocks noGrp="1" noRot="1"/>
          </p:cNvSpPr>
          <p:nvPr>
            <p:ph type="title"/>
          </p:nvPr>
        </p:nvSpPr>
        <p:spPr>
          <a:xfrm>
            <a:off x="402168" y="685800"/>
            <a:ext cx="11387667" cy="1143000"/>
          </a:xfrm>
          <a:prstGeom prst="rect">
            <a:avLst/>
          </a:prstGeom>
          <a:noFill/>
          <a:ln w="9525">
            <a:noFill/>
          </a:ln>
        </p:spPr>
        <p:txBody>
          <a:bodyPr anchor="ctr"/>
          <a:lstStyle/>
          <a:p>
            <a:pPr lvl="0" indent="0"/>
            <a:r>
              <a:rPr lang="zh-CN" altLang="en-US" dirty="0"/>
              <a:t>单击此处编辑母版标题样式</a:t>
            </a:r>
            <a:endParaRPr lang="zh-CN" altLang="en-US" dirty="0"/>
          </a:p>
        </p:txBody>
      </p:sp>
      <p:sp>
        <p:nvSpPr>
          <p:cNvPr id="1027" name="文本占位符 139266"/>
          <p:cNvSpPr>
            <a:spLocks noGrp="1" noRot="1"/>
          </p:cNvSpPr>
          <p:nvPr>
            <p:ph type="body"/>
          </p:nvPr>
        </p:nvSpPr>
        <p:spPr>
          <a:xfrm>
            <a:off x="406401" y="1981200"/>
            <a:ext cx="11387667" cy="3886200"/>
          </a:xfrm>
          <a:prstGeom prst="rect">
            <a:avLst/>
          </a:prstGeom>
          <a:noFill/>
          <a:ln w="9525">
            <a:noFill/>
          </a:ln>
        </p:spPr>
        <p:txBody>
          <a:bodyPr anchor="t"/>
          <a:lstStyle/>
          <a:p>
            <a:pPr lvl="0" indent="-257175"/>
            <a:r>
              <a:rPr lang="zh-CN" altLang="en-US" dirty="0"/>
              <a:t>单击此处编辑母版文本样式</a:t>
            </a:r>
            <a:endParaRPr lang="zh-CN" altLang="en-US" dirty="0"/>
          </a:p>
          <a:p>
            <a:pPr lvl="1" indent="-214630"/>
            <a:r>
              <a:rPr lang="zh-CN" altLang="en-US" dirty="0"/>
              <a:t>第二级</a:t>
            </a:r>
            <a:endParaRPr lang="zh-CN" altLang="en-US" dirty="0"/>
          </a:p>
          <a:p>
            <a:pPr lvl="2" indent="-171450"/>
            <a:r>
              <a:rPr lang="zh-CN" altLang="en-US" dirty="0"/>
              <a:t>第三级</a:t>
            </a:r>
            <a:endParaRPr lang="zh-CN" altLang="en-US" dirty="0"/>
          </a:p>
          <a:p>
            <a:pPr lvl="3" indent="-171450"/>
            <a:r>
              <a:rPr lang="zh-CN" altLang="en-US" dirty="0"/>
              <a:t>第四级</a:t>
            </a:r>
            <a:endParaRPr lang="zh-CN" altLang="en-US" dirty="0"/>
          </a:p>
          <a:p>
            <a:pPr lvl="4" indent="-171450"/>
            <a:r>
              <a:rPr lang="zh-CN" altLang="en-US" dirty="0"/>
              <a:t>第五级</a:t>
            </a:r>
            <a:endParaRPr lang="zh-CN" altLang="en-US" dirty="0"/>
          </a:p>
        </p:txBody>
      </p:sp>
      <p:sp>
        <p:nvSpPr>
          <p:cNvPr id="139268" name="日期占位符 139267"/>
          <p:cNvSpPr>
            <a:spLocks noGrp="1"/>
          </p:cNvSpPr>
          <p:nvPr>
            <p:ph type="dt" sz="half" idx="2"/>
          </p:nvPr>
        </p:nvSpPr>
        <p:spPr>
          <a:xfrm>
            <a:off x="402169" y="6019800"/>
            <a:ext cx="3052233" cy="476250"/>
          </a:xfrm>
          <a:prstGeom prst="rect">
            <a:avLst/>
          </a:prstGeom>
          <a:noFill/>
          <a:ln w="9525">
            <a:noFill/>
          </a:ln>
        </p:spPr>
        <p:txBody>
          <a:bodyPr/>
          <a:lstStyle>
            <a:lvl1pPr>
              <a:defRPr sz="1050"/>
            </a:lvl1p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139269" name="页脚占位符 139268"/>
          <p:cNvSpPr>
            <a:spLocks noGrp="1"/>
          </p:cNvSpPr>
          <p:nvPr>
            <p:ph type="ftr" sz="quarter" idx="3"/>
          </p:nvPr>
        </p:nvSpPr>
        <p:spPr>
          <a:xfrm>
            <a:off x="4165600" y="6019800"/>
            <a:ext cx="3860800" cy="476250"/>
          </a:xfrm>
          <a:prstGeom prst="rect">
            <a:avLst/>
          </a:prstGeom>
          <a:noFill/>
          <a:ln w="9525">
            <a:noFill/>
          </a:ln>
        </p:spPr>
        <p:txBody>
          <a:bodyPr/>
          <a:lstStyle>
            <a:lvl1pPr algn="ctr">
              <a:defRPr sz="1050"/>
            </a:lvl1p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139270" name="灯片编号占位符 139269"/>
          <p:cNvSpPr>
            <a:spLocks noGrp="1"/>
          </p:cNvSpPr>
          <p:nvPr>
            <p:ph type="sldNum" sz="quarter" idx="4"/>
          </p:nvPr>
        </p:nvSpPr>
        <p:spPr>
          <a:xfrm>
            <a:off x="8737601" y="6019800"/>
            <a:ext cx="3052233" cy="476250"/>
          </a:xfrm>
          <a:prstGeom prst="rect">
            <a:avLst/>
          </a:prstGeom>
          <a:noFill/>
          <a:ln w="9525">
            <a:noFill/>
          </a:ln>
        </p:spPr>
        <p:txBody>
          <a:bodyPr/>
          <a:lstStyle>
            <a:lvl1pPr algn="r">
              <a:defRPr sz="105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685800" rtl="0" eaLnBrk="1" fontAlgn="base" latinLnBrk="0" hangingPunct="1">
        <a:lnSpc>
          <a:spcPct val="100000"/>
        </a:lnSpc>
        <a:spcBef>
          <a:spcPct val="0"/>
        </a:spcBef>
        <a:spcAft>
          <a:spcPct val="0"/>
        </a:spcAft>
        <a:buNone/>
        <a:defRPr sz="3300" b="0" i="0" u="none" kern="1200" baseline="0">
          <a:solidFill>
            <a:schemeClr val="tx2"/>
          </a:solidFill>
          <a:latin typeface="+mj-lt"/>
          <a:ea typeface="+mj-ea"/>
          <a:cs typeface="+mj-cs"/>
        </a:defRPr>
      </a:lvl1pPr>
    </p:titleStyle>
    <p:bodyStyle>
      <a:lvl1pPr marL="257175" lvl="0" indent="-257175" algn="l" defTabSz="6858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400" b="0" i="0" u="none" kern="1200" baseline="0">
          <a:solidFill>
            <a:schemeClr val="tx1"/>
          </a:solidFill>
          <a:latin typeface="+mn-lt"/>
          <a:ea typeface="+mn-ea"/>
          <a:cs typeface="+mn-cs"/>
        </a:defRPr>
      </a:lvl1pPr>
      <a:lvl2pPr marL="557530" lvl="1" indent="-214630" algn="l" defTabSz="6858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100" b="0" i="0" u="none" kern="1200" baseline="0">
          <a:solidFill>
            <a:schemeClr val="tx1"/>
          </a:solidFill>
          <a:latin typeface="+mn-lt"/>
          <a:ea typeface="+mn-ea"/>
          <a:cs typeface="+mn-cs"/>
        </a:defRPr>
      </a:lvl2pPr>
      <a:lvl3pPr marL="857250" lvl="2" indent="-171450" algn="l" defTabSz="6858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1800" b="0" i="0" u="none" kern="1200" baseline="0">
          <a:solidFill>
            <a:schemeClr val="tx1"/>
          </a:solidFill>
          <a:latin typeface="+mn-lt"/>
          <a:ea typeface="+mn-ea"/>
          <a:cs typeface="+mn-cs"/>
        </a:defRPr>
      </a:lvl3pPr>
      <a:lvl4pPr marL="1200150" lvl="3" indent="-171450" algn="l" defTabSz="6858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500" b="0" i="0" u="none" kern="1200" baseline="0">
          <a:solidFill>
            <a:schemeClr val="tx1"/>
          </a:solidFill>
          <a:latin typeface="+mn-lt"/>
          <a:ea typeface="+mn-ea"/>
          <a:cs typeface="+mn-cs"/>
        </a:defRPr>
      </a:lvl4pPr>
      <a:lvl5pPr marL="1543050" lvl="4" indent="-171450" algn="l" defTabSz="6858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500" b="0" i="0" u="none" kern="1200" baseline="0">
          <a:solidFill>
            <a:schemeClr val="tx1"/>
          </a:solidFill>
          <a:latin typeface="+mn-lt"/>
          <a:ea typeface="+mn-ea"/>
          <a:cs typeface="+mn-cs"/>
        </a:defRPr>
      </a:lvl5pPr>
      <a:lvl6pPr marL="1885950" lvl="5" indent="-171450" algn="l" defTabSz="6858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500" b="0" i="0" u="none" kern="1200" baseline="0">
          <a:solidFill>
            <a:schemeClr val="tx1"/>
          </a:solidFill>
          <a:latin typeface="+mn-lt"/>
          <a:ea typeface="+mn-ea"/>
          <a:cs typeface="+mn-cs"/>
        </a:defRPr>
      </a:lvl6pPr>
      <a:lvl7pPr marL="2228850" lvl="6" indent="-171450" algn="l" defTabSz="6858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500" b="0" i="0" u="none" kern="1200" baseline="0">
          <a:solidFill>
            <a:schemeClr val="tx1"/>
          </a:solidFill>
          <a:latin typeface="+mn-lt"/>
          <a:ea typeface="+mn-ea"/>
          <a:cs typeface="+mn-cs"/>
        </a:defRPr>
      </a:lvl7pPr>
      <a:lvl8pPr marL="2571750" lvl="7" indent="-171450" algn="l" defTabSz="6858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500" b="0" i="0" u="none" kern="1200" baseline="0">
          <a:solidFill>
            <a:schemeClr val="tx1"/>
          </a:solidFill>
          <a:latin typeface="+mn-lt"/>
          <a:ea typeface="+mn-ea"/>
          <a:cs typeface="+mn-cs"/>
        </a:defRPr>
      </a:lvl8pPr>
      <a:lvl9pPr marL="2914650" lvl="8" indent="-171450" algn="l" defTabSz="6858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500" b="0" i="0" u="none" kern="1200" baseline="0">
          <a:solidFill>
            <a:schemeClr val="tx1"/>
          </a:solidFill>
          <a:latin typeface="+mn-lt"/>
          <a:ea typeface="+mn-ea"/>
          <a:cs typeface="+mn-cs"/>
        </a:defRPr>
      </a:lvl9pPr>
    </p:bodyStyle>
    <p:otherStyle>
      <a:lvl1pPr marL="0" lvl="0" indent="0" algn="l" defTabSz="685800" rtl="0" eaLnBrk="1" fontAlgn="base" latinLnBrk="0" hangingPunct="1">
        <a:lnSpc>
          <a:spcPct val="100000"/>
        </a:lnSpc>
        <a:spcBef>
          <a:spcPct val="0"/>
        </a:spcBef>
        <a:spcAft>
          <a:spcPct val="0"/>
        </a:spcAft>
        <a:buNone/>
        <a:defRPr sz="1350" b="0" i="0" u="none" kern="1200" baseline="0">
          <a:solidFill>
            <a:schemeClr val="tx1"/>
          </a:solidFill>
          <a:latin typeface="+mn-lt"/>
          <a:ea typeface="+mn-ea"/>
          <a:cs typeface="+mn-cs"/>
        </a:defRPr>
      </a:lvl1pPr>
      <a:lvl2pPr marL="342900" lvl="1" indent="0" algn="l" defTabSz="685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685800" lvl="2" indent="0" algn="l" defTabSz="685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028700" lvl="3" indent="0" algn="l" defTabSz="685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371600" lvl="4" indent="0" algn="l" defTabSz="685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1714500" lvl="5" indent="0" algn="l" defTabSz="685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057400" lvl="6" indent="0" algn="l" defTabSz="685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2400300" lvl="7" indent="0" algn="l" defTabSz="685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2743200" lvl="8" indent="0" algn="l" defTabSz="685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1026" name="标题 139265"/>
          <p:cNvSpPr>
            <a:spLocks noGrp="1" noRot="1"/>
          </p:cNvSpPr>
          <p:nvPr>
            <p:ph type="title"/>
          </p:nvPr>
        </p:nvSpPr>
        <p:spPr>
          <a:xfrm>
            <a:off x="402168" y="685800"/>
            <a:ext cx="11387667" cy="1143000"/>
          </a:xfrm>
          <a:prstGeom prst="rect">
            <a:avLst/>
          </a:prstGeom>
          <a:noFill/>
          <a:ln w="9525">
            <a:noFill/>
          </a:ln>
        </p:spPr>
        <p:txBody>
          <a:bodyPr anchor="ctr"/>
          <a:lstStyle/>
          <a:p>
            <a:pPr lvl="0" indent="0"/>
            <a:r>
              <a:rPr lang="zh-CN" altLang="en-US" dirty="0"/>
              <a:t>单击此处编辑母版标题样式</a:t>
            </a:r>
            <a:endParaRPr lang="zh-CN" altLang="en-US" dirty="0"/>
          </a:p>
        </p:txBody>
      </p:sp>
      <p:sp>
        <p:nvSpPr>
          <p:cNvPr id="1027" name="文本占位符 139266"/>
          <p:cNvSpPr>
            <a:spLocks noGrp="1" noRot="1"/>
          </p:cNvSpPr>
          <p:nvPr>
            <p:ph type="body"/>
          </p:nvPr>
        </p:nvSpPr>
        <p:spPr>
          <a:xfrm>
            <a:off x="406401" y="1981200"/>
            <a:ext cx="11387667" cy="3886200"/>
          </a:xfrm>
          <a:prstGeom prst="rect">
            <a:avLst/>
          </a:prstGeom>
          <a:noFill/>
          <a:ln w="9525">
            <a:noFill/>
          </a:ln>
        </p:spPr>
        <p:txBody>
          <a:bodyPr anchor="t"/>
          <a:lstStyle/>
          <a:p>
            <a:pPr lvl="0" indent="-257175"/>
            <a:r>
              <a:rPr lang="zh-CN" altLang="en-US" dirty="0"/>
              <a:t>单击此处编辑母版文本样式</a:t>
            </a:r>
            <a:endParaRPr lang="zh-CN" altLang="en-US" dirty="0"/>
          </a:p>
          <a:p>
            <a:pPr lvl="1" indent="-214630"/>
            <a:r>
              <a:rPr lang="zh-CN" altLang="en-US" dirty="0"/>
              <a:t>第二级</a:t>
            </a:r>
            <a:endParaRPr lang="zh-CN" altLang="en-US" dirty="0"/>
          </a:p>
          <a:p>
            <a:pPr lvl="2" indent="-171450"/>
            <a:r>
              <a:rPr lang="zh-CN" altLang="en-US" dirty="0"/>
              <a:t>第三级</a:t>
            </a:r>
            <a:endParaRPr lang="zh-CN" altLang="en-US" dirty="0"/>
          </a:p>
          <a:p>
            <a:pPr lvl="3" indent="-171450"/>
            <a:r>
              <a:rPr lang="zh-CN" altLang="en-US" dirty="0"/>
              <a:t>第四级</a:t>
            </a:r>
            <a:endParaRPr lang="zh-CN" altLang="en-US" dirty="0"/>
          </a:p>
          <a:p>
            <a:pPr lvl="4" indent="-171450"/>
            <a:r>
              <a:rPr lang="zh-CN" altLang="en-US" dirty="0"/>
              <a:t>第五级</a:t>
            </a:r>
            <a:endParaRPr lang="zh-CN" altLang="en-US" dirty="0"/>
          </a:p>
        </p:txBody>
      </p:sp>
      <p:sp>
        <p:nvSpPr>
          <p:cNvPr id="139268" name="日期占位符 139267"/>
          <p:cNvSpPr>
            <a:spLocks noGrp="1"/>
          </p:cNvSpPr>
          <p:nvPr>
            <p:ph type="dt" sz="half" idx="2"/>
          </p:nvPr>
        </p:nvSpPr>
        <p:spPr>
          <a:xfrm>
            <a:off x="402169" y="6019800"/>
            <a:ext cx="3052233" cy="476250"/>
          </a:xfrm>
          <a:prstGeom prst="rect">
            <a:avLst/>
          </a:prstGeom>
          <a:noFill/>
          <a:ln w="9525">
            <a:noFill/>
          </a:ln>
        </p:spPr>
        <p:txBody>
          <a:bodyPr/>
          <a:lstStyle>
            <a:lvl1pPr>
              <a:defRPr sz="1050"/>
            </a:lvl1pPr>
          </a:lstStyle>
          <a:p>
            <a:fld id="{530820CF-B880-4189-942D-D702A7CBA730}" type="datetimeFigureOut">
              <a:rPr lang="zh-CN" altLang="en-US" smtClean="0"/>
            </a:fld>
            <a:endParaRPr lang="zh-CN" altLang="en-US"/>
          </a:p>
        </p:txBody>
      </p:sp>
      <p:sp>
        <p:nvSpPr>
          <p:cNvPr id="139269" name="页脚占位符 139268"/>
          <p:cNvSpPr>
            <a:spLocks noGrp="1"/>
          </p:cNvSpPr>
          <p:nvPr>
            <p:ph type="ftr" sz="quarter" idx="3"/>
          </p:nvPr>
        </p:nvSpPr>
        <p:spPr>
          <a:xfrm>
            <a:off x="4165600" y="6019800"/>
            <a:ext cx="3860800" cy="476250"/>
          </a:xfrm>
          <a:prstGeom prst="rect">
            <a:avLst/>
          </a:prstGeom>
          <a:noFill/>
          <a:ln w="9525">
            <a:noFill/>
          </a:ln>
        </p:spPr>
        <p:txBody>
          <a:bodyPr/>
          <a:lstStyle>
            <a:lvl1pPr algn="ctr">
              <a:defRPr sz="1050"/>
            </a:lvl1pPr>
          </a:lstStyle>
          <a:p>
            <a:endParaRPr lang="zh-CN" altLang="en-US"/>
          </a:p>
        </p:txBody>
      </p:sp>
      <p:sp>
        <p:nvSpPr>
          <p:cNvPr id="139270" name="灯片编号占位符 139269"/>
          <p:cNvSpPr>
            <a:spLocks noGrp="1"/>
          </p:cNvSpPr>
          <p:nvPr>
            <p:ph type="sldNum" sz="quarter" idx="4"/>
          </p:nvPr>
        </p:nvSpPr>
        <p:spPr>
          <a:xfrm>
            <a:off x="8737601" y="6019800"/>
            <a:ext cx="3052233" cy="476250"/>
          </a:xfrm>
          <a:prstGeom prst="rect">
            <a:avLst/>
          </a:prstGeom>
          <a:noFill/>
          <a:ln w="9525">
            <a:noFill/>
          </a:ln>
        </p:spPr>
        <p:txBody>
          <a:bodyPr/>
          <a:lstStyle>
            <a:lvl1pPr algn="r">
              <a:defRPr sz="1050"/>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marL="0" lvl="0" indent="0" algn="ctr" defTabSz="685800" rtl="0" eaLnBrk="1" fontAlgn="base" latinLnBrk="0" hangingPunct="1">
        <a:lnSpc>
          <a:spcPct val="100000"/>
        </a:lnSpc>
        <a:spcBef>
          <a:spcPct val="0"/>
        </a:spcBef>
        <a:spcAft>
          <a:spcPct val="0"/>
        </a:spcAft>
        <a:buNone/>
        <a:defRPr sz="3300" b="0" i="0" u="none" kern="1200" baseline="0">
          <a:solidFill>
            <a:schemeClr val="tx2"/>
          </a:solidFill>
          <a:latin typeface="+mj-lt"/>
          <a:ea typeface="+mj-ea"/>
          <a:cs typeface="+mj-cs"/>
        </a:defRPr>
      </a:lvl1pPr>
    </p:titleStyle>
    <p:bodyStyle>
      <a:lvl1pPr marL="257175" lvl="0" indent="-257175" algn="l" defTabSz="6858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400" b="0" i="0" u="none" kern="1200" baseline="0">
          <a:solidFill>
            <a:schemeClr val="tx1"/>
          </a:solidFill>
          <a:latin typeface="+mn-lt"/>
          <a:ea typeface="+mn-ea"/>
          <a:cs typeface="+mn-cs"/>
        </a:defRPr>
      </a:lvl1pPr>
      <a:lvl2pPr marL="557530" lvl="1" indent="-214630" algn="l" defTabSz="6858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100" b="0" i="0" u="none" kern="1200" baseline="0">
          <a:solidFill>
            <a:schemeClr val="tx1"/>
          </a:solidFill>
          <a:latin typeface="+mn-lt"/>
          <a:ea typeface="+mn-ea"/>
          <a:cs typeface="+mn-cs"/>
        </a:defRPr>
      </a:lvl2pPr>
      <a:lvl3pPr marL="857250" lvl="2" indent="-171450" algn="l" defTabSz="6858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1800" b="0" i="0" u="none" kern="1200" baseline="0">
          <a:solidFill>
            <a:schemeClr val="tx1"/>
          </a:solidFill>
          <a:latin typeface="+mn-lt"/>
          <a:ea typeface="+mn-ea"/>
          <a:cs typeface="+mn-cs"/>
        </a:defRPr>
      </a:lvl3pPr>
      <a:lvl4pPr marL="1200150" lvl="3" indent="-171450" algn="l" defTabSz="6858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500" b="0" i="0" u="none" kern="1200" baseline="0">
          <a:solidFill>
            <a:schemeClr val="tx1"/>
          </a:solidFill>
          <a:latin typeface="+mn-lt"/>
          <a:ea typeface="+mn-ea"/>
          <a:cs typeface="+mn-cs"/>
        </a:defRPr>
      </a:lvl4pPr>
      <a:lvl5pPr marL="1543050" lvl="4" indent="-171450" algn="l" defTabSz="6858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500" b="0" i="0" u="none" kern="1200" baseline="0">
          <a:solidFill>
            <a:schemeClr val="tx1"/>
          </a:solidFill>
          <a:latin typeface="+mn-lt"/>
          <a:ea typeface="+mn-ea"/>
          <a:cs typeface="+mn-cs"/>
        </a:defRPr>
      </a:lvl5pPr>
      <a:lvl6pPr marL="1885950" lvl="5" indent="-171450" algn="l" defTabSz="6858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500" b="0" i="0" u="none" kern="1200" baseline="0">
          <a:solidFill>
            <a:schemeClr val="tx1"/>
          </a:solidFill>
          <a:latin typeface="+mn-lt"/>
          <a:ea typeface="+mn-ea"/>
          <a:cs typeface="+mn-cs"/>
        </a:defRPr>
      </a:lvl6pPr>
      <a:lvl7pPr marL="2228850" lvl="6" indent="-171450" algn="l" defTabSz="6858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500" b="0" i="0" u="none" kern="1200" baseline="0">
          <a:solidFill>
            <a:schemeClr val="tx1"/>
          </a:solidFill>
          <a:latin typeface="+mn-lt"/>
          <a:ea typeface="+mn-ea"/>
          <a:cs typeface="+mn-cs"/>
        </a:defRPr>
      </a:lvl7pPr>
      <a:lvl8pPr marL="2571750" lvl="7" indent="-171450" algn="l" defTabSz="6858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500" b="0" i="0" u="none" kern="1200" baseline="0">
          <a:solidFill>
            <a:schemeClr val="tx1"/>
          </a:solidFill>
          <a:latin typeface="+mn-lt"/>
          <a:ea typeface="+mn-ea"/>
          <a:cs typeface="+mn-cs"/>
        </a:defRPr>
      </a:lvl8pPr>
      <a:lvl9pPr marL="2914650" lvl="8" indent="-171450" algn="l" defTabSz="6858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500" b="0" i="0" u="none" kern="1200" baseline="0">
          <a:solidFill>
            <a:schemeClr val="tx1"/>
          </a:solidFill>
          <a:latin typeface="+mn-lt"/>
          <a:ea typeface="+mn-ea"/>
          <a:cs typeface="+mn-cs"/>
        </a:defRPr>
      </a:lvl9pPr>
    </p:bodyStyle>
    <p:otherStyle>
      <a:lvl1pPr marL="0" lvl="0" indent="0" algn="l" defTabSz="685800" rtl="0" eaLnBrk="1" fontAlgn="base" latinLnBrk="0" hangingPunct="1">
        <a:lnSpc>
          <a:spcPct val="100000"/>
        </a:lnSpc>
        <a:spcBef>
          <a:spcPct val="0"/>
        </a:spcBef>
        <a:spcAft>
          <a:spcPct val="0"/>
        </a:spcAft>
        <a:buNone/>
        <a:defRPr sz="1350" b="0" i="0" u="none" kern="1200" baseline="0">
          <a:solidFill>
            <a:schemeClr val="tx1"/>
          </a:solidFill>
          <a:latin typeface="+mn-lt"/>
          <a:ea typeface="+mn-ea"/>
          <a:cs typeface="+mn-cs"/>
        </a:defRPr>
      </a:lvl1pPr>
      <a:lvl2pPr marL="342900" lvl="1" indent="0" algn="l" defTabSz="685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685800" lvl="2" indent="0" algn="l" defTabSz="685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028700" lvl="3" indent="0" algn="l" defTabSz="685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371600" lvl="4" indent="0" algn="l" defTabSz="685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1714500" lvl="5" indent="0" algn="l" defTabSz="685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057400" lvl="6" indent="0" algn="l" defTabSz="685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2400300" lvl="7" indent="0" algn="l" defTabSz="685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2743200" lvl="8" indent="0" algn="l" defTabSz="6858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1026" name="标题 139265"/>
          <p:cNvSpPr>
            <a:spLocks noGrp="1" noRot="1"/>
          </p:cNvSpPr>
          <p:nvPr>
            <p:ph type="title"/>
          </p:nvPr>
        </p:nvSpPr>
        <p:spPr>
          <a:xfrm>
            <a:off x="402167" y="685800"/>
            <a:ext cx="11387667" cy="1143000"/>
          </a:xfrm>
          <a:prstGeom prst="rect">
            <a:avLst/>
          </a:prstGeom>
          <a:noFill/>
          <a:ln w="9525">
            <a:noFill/>
          </a:ln>
        </p:spPr>
        <p:txBody>
          <a:bodyPr anchor="ctr"/>
          <a:lstStyle/>
          <a:p>
            <a:pPr lvl="0" indent="0"/>
            <a:r>
              <a:rPr lang="zh-CN" altLang="en-US" dirty="0"/>
              <a:t>单击此处编辑母版标题样式</a:t>
            </a:r>
            <a:endParaRPr lang="zh-CN" altLang="en-US" dirty="0"/>
          </a:p>
        </p:txBody>
      </p:sp>
      <p:sp>
        <p:nvSpPr>
          <p:cNvPr id="1027" name="文本占位符 139266"/>
          <p:cNvSpPr>
            <a:spLocks noGrp="1" noRot="1"/>
          </p:cNvSpPr>
          <p:nvPr>
            <p:ph type="body"/>
          </p:nvPr>
        </p:nvSpPr>
        <p:spPr>
          <a:xfrm>
            <a:off x="406400" y="1981200"/>
            <a:ext cx="11387667" cy="3886200"/>
          </a:xfrm>
          <a:prstGeom prst="rect">
            <a:avLst/>
          </a:prstGeom>
          <a:noFill/>
          <a:ln w="9525">
            <a:noFill/>
          </a:ln>
        </p:spPr>
        <p:txBody>
          <a:bodyPr anchor="t"/>
          <a:lstStyle/>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39268" name="日期占位符 139267"/>
          <p:cNvSpPr>
            <a:spLocks noGrp="1"/>
          </p:cNvSpPr>
          <p:nvPr>
            <p:ph type="dt" sz="half" idx="2"/>
          </p:nvPr>
        </p:nvSpPr>
        <p:spPr>
          <a:xfrm>
            <a:off x="402167" y="6019800"/>
            <a:ext cx="3052233"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139269" name="页脚占位符 139268"/>
          <p:cNvSpPr>
            <a:spLocks noGrp="1"/>
          </p:cNvSpPr>
          <p:nvPr>
            <p:ph type="ftr" sz="quarter" idx="3"/>
          </p:nvPr>
        </p:nvSpPr>
        <p:spPr>
          <a:xfrm>
            <a:off x="4165600" y="6019800"/>
            <a:ext cx="38608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139270" name="灯片编号占位符 139269"/>
          <p:cNvSpPr>
            <a:spLocks noGrp="1"/>
          </p:cNvSpPr>
          <p:nvPr>
            <p:ph type="sldNum" sz="quarter" idx="4"/>
          </p:nvPr>
        </p:nvSpPr>
        <p:spPr>
          <a:xfrm>
            <a:off x="8737600" y="6019800"/>
            <a:ext cx="3052233"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8.GIF"/><Relationship Id="rId1" Type="http://schemas.openxmlformats.org/officeDocument/2006/relationships/image" Target="../media/image7.GIF"/></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9.GIF"/></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hyperlink" Target="file:///D:\&#22823;&#19987;&#25945;&#23398;\&#35299;&#21078;&#29983;&#29702;\&#33181;&#36339;&#21453;&#23556;.mp4" TargetMode="External"/><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2425065" y="1687830"/>
            <a:ext cx="6858000" cy="47244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ysClr val="windowText" lastClr="000000"/>
                </a:solidFill>
                <a:latin typeface="Calibri" panose="020F0502020204030204" charset="0"/>
                <a:ea typeface="+mn-ea"/>
                <a:cs typeface="+mn-ea"/>
              </a:defRPr>
            </a:lvl1pPr>
          </a:lstStyle>
          <a:p>
            <a:pPr marL="0" marR="0" lvl="0" indent="0" algn="l" defTabSz="685800" rtl="0" eaLnBrk="1" fontAlgn="auto" latinLnBrk="0" hangingPunct="1">
              <a:lnSpc>
                <a:spcPct val="90000"/>
              </a:lnSpc>
              <a:spcBef>
                <a:spcPct val="0"/>
              </a:spcBef>
              <a:spcAft>
                <a:spcPts val="0"/>
              </a:spcAft>
              <a:buClrTx/>
              <a:buSzTx/>
              <a:buFontTx/>
              <a:buNone/>
              <a:defRPr/>
            </a:pPr>
            <a:r>
              <a:rPr kumimoji="0" lang="zh-CN" altLang="en-US" sz="2800" b="0" i="0" u="none" strike="noStrike" kern="1200" cap="none" spc="0" normalizeH="0" baseline="0" noProof="0" dirty="0">
                <a:ln>
                  <a:noFill/>
                </a:ln>
                <a:solidFill>
                  <a:srgbClr val="CCECFF">
                    <a:lumMod val="10000"/>
                  </a:srgbClr>
                </a:solidFill>
                <a:effectLst/>
                <a:uLnTx/>
                <a:uFillTx/>
                <a:latin typeface="宋体" panose="02010600030101010101" pitchFamily="2" charset="-122"/>
                <a:ea typeface="宋体" panose="02010600030101010101" pitchFamily="2" charset="-122"/>
              </a:rPr>
              <a:t>模块二    家畜解剖生理的认知</a:t>
            </a:r>
            <a:endParaRPr kumimoji="0" lang="zh-CN" altLang="en-US" sz="2800" b="0" i="0" u="none" strike="noStrike" kern="1200" cap="none" spc="0" normalizeH="0" baseline="0" noProof="0" dirty="0">
              <a:ln>
                <a:noFill/>
              </a:ln>
              <a:solidFill>
                <a:srgbClr val="CCECFF">
                  <a:lumMod val="10000"/>
                </a:srgbClr>
              </a:solidFill>
              <a:effectLst/>
              <a:uLnTx/>
              <a:uFillTx/>
              <a:latin typeface="宋体" panose="02010600030101010101" pitchFamily="2" charset="-122"/>
              <a:ea typeface="宋体" panose="02010600030101010101" pitchFamily="2" charset="-122"/>
            </a:endParaRPr>
          </a:p>
        </p:txBody>
      </p:sp>
      <p:sp>
        <p:nvSpPr>
          <p:cNvPr id="3" name="副标题 2"/>
          <p:cNvSpPr>
            <a:spLocks noGrp="1"/>
          </p:cNvSpPr>
          <p:nvPr/>
        </p:nvSpPr>
        <p:spPr>
          <a:xfrm>
            <a:off x="2667000" y="3558778"/>
            <a:ext cx="6858000" cy="1241822"/>
          </a:xfrm>
          <a:prstGeom prst="rect">
            <a:avLst/>
          </a:prstGeom>
        </p:spPr>
        <p:txBody>
          <a:bodyPr vert="horz" lIns="68580" tIns="34290" rIns="68580" bIns="3429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CCECFF">
                    <a:lumMod val="10000"/>
                  </a:srgbClr>
                </a:solidFill>
                <a:effectLst/>
                <a:uLnTx/>
                <a:uFillTx/>
                <a:latin typeface="Arial" panose="020B0604020202020204"/>
                <a:ea typeface="宋体" panose="02010600030101010101" pitchFamily="2" charset="-122"/>
                <a:cs typeface="+mn-cs"/>
              </a:rPr>
              <a:t>项目九      神经系统与感觉器官的认识</a:t>
            </a:r>
            <a:endParaRPr kumimoji="0" lang="zh-CN" altLang="en-US" sz="2400" b="1" i="0" u="none" strike="noStrike" kern="1200" cap="none" spc="0" normalizeH="0" baseline="0" noProof="0" dirty="0">
              <a:ln>
                <a:noFill/>
              </a:ln>
              <a:solidFill>
                <a:srgbClr val="CCECFF">
                  <a:lumMod val="10000"/>
                </a:srgbClr>
              </a:solidFill>
              <a:effectLst/>
              <a:uLnTx/>
              <a:uFillTx/>
              <a:latin typeface="Arial" panose="020B0604020202020204"/>
              <a:ea typeface="宋体" panose="02010600030101010101" pitchFamily="2" charset="-122"/>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endParaRPr kumimoji="0" lang="zh-CN" altLang="en-US" sz="2400" b="1" i="0" u="none" strike="noStrike" kern="1200" cap="none" spc="0" normalizeH="0" baseline="0" noProof="0" dirty="0">
              <a:ln>
                <a:noFill/>
              </a:ln>
              <a:solidFill>
                <a:srgbClr val="CCECFF">
                  <a:lumMod val="10000"/>
                </a:srgbClr>
              </a:solidFill>
              <a:effectLst/>
              <a:uLnTx/>
              <a:uFillTx/>
              <a:latin typeface="Arial" panose="020B0604020202020204"/>
              <a:ea typeface="宋体" panose="02010600030101010101" pitchFamily="2" charset="-122"/>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CCECFF">
                    <a:lumMod val="10000"/>
                  </a:srgbClr>
                </a:solidFill>
                <a:effectLst/>
                <a:uLnTx/>
                <a:uFillTx/>
                <a:latin typeface="Arial" panose="020B0604020202020204"/>
                <a:ea typeface="宋体" panose="02010600030101010101" pitchFamily="2" charset="-122"/>
                <a:cs typeface="+mn-cs"/>
              </a:rPr>
              <a:t>任务二      神经生理的认识</a:t>
            </a:r>
            <a:endParaRPr kumimoji="0" lang="zh-CN" altLang="en-US" sz="2400" b="1" i="0" u="none" strike="noStrike" kern="1200" cap="none" spc="0" normalizeH="0" baseline="0" noProof="0" dirty="0">
              <a:ln>
                <a:noFill/>
              </a:ln>
              <a:solidFill>
                <a:srgbClr val="CCECFF">
                  <a:lumMod val="10000"/>
                </a:srgbClr>
              </a:solidFill>
              <a:effectLst/>
              <a:uLnTx/>
              <a:uFillTx/>
              <a:latin typeface="Arial" panose="020B0604020202020204"/>
              <a:ea typeface="宋体" panose="02010600030101010101" pitchFamily="2" charset="-122"/>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055370" y="1715770"/>
            <a:ext cx="9925050" cy="4338320"/>
          </a:xfrm>
          <a:prstGeom prst="rect">
            <a:avLst/>
          </a:prstGeom>
          <a:noFill/>
          <a:ln w="9525">
            <a:noFill/>
          </a:ln>
        </p:spPr>
        <p:txBody>
          <a:bodyPr wrap="square">
            <a:spAutoFit/>
          </a:bodyPr>
          <a:p>
            <a:pPr indent="355600" algn="l"/>
            <a:r>
              <a:rPr lang="en-US" altLang="zh-CN" sz="2400" b="0">
                <a:latin typeface="Times New Roman" panose="02020603050405020304" charset="0"/>
                <a:ea typeface="宋体" panose="02010600030101010101" pitchFamily="2" charset="-122"/>
              </a:rPr>
              <a:t>                                    </a:t>
            </a:r>
            <a:r>
              <a:rPr lang="zh-CN" sz="2400" b="0">
                <a:latin typeface="Times New Roman" panose="02020603050405020304" charset="0"/>
                <a:ea typeface="宋体" panose="02010600030101010101" pitchFamily="2" charset="-122"/>
              </a:rPr>
              <a:t>复习思考题</a:t>
            </a:r>
            <a:endParaRPr lang="zh-CN" sz="2400" b="0">
              <a:latin typeface="Times New Roman" panose="02020603050405020304" charset="0"/>
              <a:ea typeface="宋体" panose="02010600030101010101" pitchFamily="2" charset="-122"/>
            </a:endParaRPr>
          </a:p>
          <a:p>
            <a:pPr indent="355600" algn="l" fontAlgn="auto">
              <a:lnSpc>
                <a:spcPct val="150000"/>
              </a:lnSpc>
            </a:pPr>
            <a:r>
              <a:rPr lang="zh-CN" sz="2400" b="0">
                <a:latin typeface="Times New Roman" panose="02020603050405020304" charset="0"/>
                <a:ea typeface="宋体" panose="02010600030101010101" pitchFamily="2" charset="-122"/>
              </a:rPr>
              <a:t>一、填空题</a:t>
            </a:r>
            <a:r>
              <a:rPr lang="en-US" sz="2400" b="0">
                <a:latin typeface="Times New Roman" panose="02020603050405020304" charset="0"/>
                <a:cs typeface="Times New Roman" panose="02020603050405020304" charset="0"/>
              </a:rPr>
              <a:t>1</a:t>
            </a:r>
            <a:r>
              <a:rPr lang="en-US" sz="2400" b="0">
                <a:latin typeface="Times New Roman" panose="02020603050405020304" charset="0"/>
                <a:ea typeface="宋体" panose="02010600030101010101" pitchFamily="2" charset="-122"/>
              </a:rPr>
              <a:t>.</a:t>
            </a:r>
            <a:r>
              <a:rPr lang="zh-CN" sz="2400" b="0">
                <a:latin typeface="Times New Roman" panose="02020603050405020304" charset="0"/>
                <a:ea typeface="宋体" panose="02010600030101010101" pitchFamily="2" charset="-122"/>
              </a:rPr>
              <a:t>两个神经元之间或神经元与效应器之间是靠</a:t>
            </a:r>
            <a:r>
              <a:rPr lang="en-US" sz="2400" b="0" u="sng">
                <a:latin typeface="Times New Roman" panose="02020603050405020304" charset="0"/>
                <a:cs typeface="Times New Roman" panose="02020603050405020304" charset="0"/>
              </a:rPr>
              <a:t> </a:t>
            </a:r>
            <a:r>
              <a:rPr lang="en-US" sz="2400" b="0" u="sng">
                <a:latin typeface="Times New Roman" panose="02020603050405020304" charset="0"/>
                <a:ea typeface="宋体" panose="02010600030101010101" pitchFamily="2" charset="-122"/>
              </a:rPr>
              <a:t>           </a:t>
            </a:r>
            <a:r>
              <a:rPr lang="zh-CN" sz="2400" b="0">
                <a:latin typeface="Times New Roman" panose="02020603050405020304" charset="0"/>
                <a:ea typeface="宋体" panose="02010600030101010101" pitchFamily="2" charset="-122"/>
              </a:rPr>
              <a:t>联系的。</a:t>
            </a:r>
            <a:r>
              <a:rPr lang="en-US" sz="2400" b="0">
                <a:latin typeface="Times New Roman" panose="02020603050405020304" charset="0"/>
                <a:cs typeface="Times New Roman" panose="02020603050405020304" charset="0"/>
              </a:rPr>
              <a:t>2</a:t>
            </a:r>
            <a:r>
              <a:rPr lang="en-US" sz="2400" b="0">
                <a:latin typeface="Times New Roman" panose="02020603050405020304" charset="0"/>
                <a:ea typeface="宋体" panose="02010600030101010101" pitchFamily="2" charset="-122"/>
              </a:rPr>
              <a:t>.</a:t>
            </a:r>
            <a:r>
              <a:rPr lang="en-US" sz="2400" b="0" u="sng">
                <a:latin typeface="Times New Roman" panose="02020603050405020304" charset="0"/>
                <a:cs typeface="Times New Roman" panose="02020603050405020304" charset="0"/>
              </a:rPr>
              <a:t> </a:t>
            </a:r>
            <a:r>
              <a:rPr lang="en-US" sz="2400" b="0" u="sng">
                <a:latin typeface="Times New Roman" panose="02020603050405020304" charset="0"/>
                <a:ea typeface="宋体" panose="02010600030101010101" pitchFamily="2" charset="-122"/>
              </a:rPr>
              <a:t>         </a:t>
            </a:r>
            <a:r>
              <a:rPr lang="zh-CN" sz="2400" b="0">
                <a:latin typeface="Times New Roman" panose="02020603050405020304" charset="0"/>
                <a:ea typeface="宋体" panose="02010600030101010101" pitchFamily="2" charset="-122"/>
              </a:rPr>
              <a:t>是神经系统活动的基本形式。反射的基本结构基础是</a:t>
            </a:r>
            <a:r>
              <a:rPr lang="en-US" sz="2400" b="0" u="sng">
                <a:latin typeface="Times New Roman" panose="02020603050405020304" charset="0"/>
                <a:cs typeface="Times New Roman" panose="02020603050405020304" charset="0"/>
              </a:rPr>
              <a:t> </a:t>
            </a:r>
            <a:r>
              <a:rPr lang="en-US" sz="2400" b="0" u="sng">
                <a:latin typeface="Times New Roman" panose="02020603050405020304" charset="0"/>
                <a:ea typeface="宋体" panose="02010600030101010101" pitchFamily="2" charset="-122"/>
              </a:rPr>
              <a:t>           </a:t>
            </a:r>
            <a:r>
              <a:rPr lang="zh-CN" sz="2400" b="0">
                <a:latin typeface="Times New Roman" panose="02020603050405020304" charset="0"/>
                <a:ea typeface="宋体" panose="02010600030101010101" pitchFamily="2" charset="-122"/>
              </a:rPr>
              <a:t>。二、简答论述题</a:t>
            </a:r>
            <a:r>
              <a:rPr lang="en-US" sz="2400" b="0">
                <a:latin typeface="Times New Roman" panose="02020603050405020304" charset="0"/>
                <a:ea typeface="宋体" panose="02010600030101010101" pitchFamily="2" charset="-122"/>
              </a:rPr>
              <a:t>1</a:t>
            </a:r>
            <a:r>
              <a:rPr lang="zh-CN" sz="2400" b="0">
                <a:latin typeface="Times New Roman" panose="02020603050405020304" charset="0"/>
                <a:ea typeface="宋体" panose="02010600030101010101" pitchFamily="2" charset="-122"/>
              </a:rPr>
              <a:t>．什么叫条件反射？它是怎样形成的？有何实践意义？</a:t>
            </a:r>
            <a:r>
              <a:rPr lang="en-US" sz="2400" b="0">
                <a:latin typeface="等线" charset="0"/>
                <a:cs typeface="Times New Roman" panose="02020603050405020304" charset="0"/>
              </a:rPr>
              <a:t> </a:t>
            </a:r>
            <a:endParaRPr lang="zh-CN" altLang="en-US"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1201420" y="1107440"/>
            <a:ext cx="9144000" cy="6299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ysClr val="windowText" lastClr="000000"/>
                </a:solidFill>
                <a:latin typeface="Calibri" panose="020F0502020204030204" charset="0"/>
                <a:ea typeface="+mn-ea"/>
                <a:cs typeface="+mn-ea"/>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2800" b="0" i="0" u="none" strike="noStrike" kern="1200" cap="none" spc="0" normalizeH="0" baseline="0" noProof="0">
                <a:ln>
                  <a:noFill/>
                </a:ln>
                <a:solidFill>
                  <a:sysClr val="windowText" lastClr="000000"/>
                </a:solidFill>
                <a:effectLst/>
                <a:uLnTx/>
                <a:uFillTx/>
                <a:latin typeface="宋体" panose="02010600030101010101" pitchFamily="2" charset="-122"/>
                <a:ea typeface="宋体" panose="02010600030101010101" pitchFamily="2" charset="-122"/>
              </a:rPr>
              <a:t>教学目标</a:t>
            </a:r>
            <a:endParaRPr kumimoji="0" lang="zh-CN" altLang="en-US" sz="2800" b="0" i="0" u="none" strike="noStrike" kern="1200" cap="none" spc="0" normalizeH="0" baseline="0" noProof="0">
              <a:ln>
                <a:noFill/>
              </a:ln>
              <a:solidFill>
                <a:sysClr val="windowText" lastClr="000000"/>
              </a:solidFill>
              <a:effectLst/>
              <a:uLnTx/>
              <a:uFillTx/>
              <a:latin typeface="宋体" panose="02010600030101010101" pitchFamily="2" charset="-122"/>
              <a:ea typeface="宋体" panose="02010600030101010101" pitchFamily="2" charset="-122"/>
            </a:endParaRPr>
          </a:p>
        </p:txBody>
      </p:sp>
      <p:sp>
        <p:nvSpPr>
          <p:cNvPr id="3" name="副标题 2"/>
          <p:cNvSpPr>
            <a:spLocks noGrp="1"/>
          </p:cNvSpPr>
          <p:nvPr/>
        </p:nvSpPr>
        <p:spPr>
          <a:xfrm>
            <a:off x="850403" y="2458748"/>
            <a:ext cx="10491194" cy="32619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ysClr val="windowText" lastClr="000000"/>
                </a:solidFill>
                <a:latin typeface="Calibri" panose="020F0502020204030204" charset="0"/>
                <a:ea typeface="+mn-ea"/>
                <a:cs typeface="+mn-ea"/>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ysClr val="windowText" lastClr="000000"/>
                </a:solidFill>
                <a:latin typeface="Calibri" panose="020F0502020204030204" charset="0"/>
                <a:ea typeface="+mn-ea"/>
                <a:cs typeface="+mn-ea"/>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ysClr val="windowText" lastClr="000000"/>
                </a:solidFill>
                <a:latin typeface="Calibri" panose="020F0502020204030204" charset="0"/>
                <a:ea typeface="+mn-ea"/>
                <a:cs typeface="+mn-ea"/>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Calibri" panose="020F0502020204030204" charset="0"/>
                <a:ea typeface="+mn-ea"/>
                <a:cs typeface="+mn-ea"/>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Calibri" panose="020F0502020204030204" charset="0"/>
                <a:ea typeface="+mn-ea"/>
                <a:cs typeface="+mn-ea"/>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Calibri" panose="020F0502020204030204" charset="0"/>
                <a:ea typeface="+mn-ea"/>
                <a:cs typeface="+mn-ea"/>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Calibri" panose="020F0502020204030204" charset="0"/>
                <a:ea typeface="+mn-ea"/>
                <a:cs typeface="+mn-ea"/>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Calibri" panose="020F0502020204030204" charset="0"/>
                <a:ea typeface="+mn-ea"/>
                <a:cs typeface="+mn-ea"/>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Calibri" panose="020F0502020204030204" charset="0"/>
                <a:ea typeface="+mn-ea"/>
                <a:cs typeface="+mn-ea"/>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ysClr val="windowText" lastClr="000000"/>
                </a:solidFill>
                <a:effectLst/>
                <a:uLnTx/>
                <a:uFillTx/>
                <a:latin typeface="Calibri" panose="020F0502020204030204" charset="0"/>
                <a:ea typeface="宋体" panose="02010600030101010101" pitchFamily="2" charset="-122"/>
              </a:rPr>
              <a:t>了解神经生理特点</a:t>
            </a:r>
            <a:endParaRPr kumimoji="0" lang="zh-CN" altLang="en-US" sz="2400" b="0" i="0" u="none" strike="noStrike" kern="1200" cap="none" spc="0" normalizeH="0" baseline="0" noProof="0" dirty="0">
              <a:ln>
                <a:noFill/>
              </a:ln>
              <a:solidFill>
                <a:sysClr val="windowText" lastClr="000000"/>
              </a:solidFill>
              <a:effectLst/>
              <a:uLnTx/>
              <a:uFillTx/>
              <a:latin typeface="Calibri" panose="020F0502020204030204" charset="0"/>
              <a:ea typeface="宋体" panose="02010600030101010101" pitchFamily="2"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ysClr val="windowText" lastClr="000000"/>
                </a:solidFill>
                <a:effectLst/>
                <a:uLnTx/>
                <a:uFillTx/>
                <a:latin typeface="Calibri" panose="020F0502020204030204" charset="0"/>
                <a:ea typeface="宋体" panose="02010600030101010101" pitchFamily="2" charset="-122"/>
              </a:rPr>
              <a:t>熟识反射弧结构；反射过程形成；神经中枢的机能及中枢对内脏活动的调节；</a:t>
            </a:r>
            <a:endParaRPr kumimoji="0" lang="zh-CN" altLang="en-US" sz="2400" b="0" i="0" u="none" strike="noStrike" kern="1200" cap="none" spc="0" normalizeH="0" baseline="0" noProof="0" dirty="0">
              <a:ln>
                <a:noFill/>
              </a:ln>
              <a:solidFill>
                <a:sysClr val="windowText" lastClr="000000"/>
              </a:solidFill>
              <a:effectLst/>
              <a:uLnTx/>
              <a:uFillTx/>
              <a:latin typeface="Calibri" panose="020F0502020204030204" charset="0"/>
              <a:ea typeface="宋体" panose="02010600030101010101" pitchFamily="2"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ysClr val="windowText" lastClr="000000"/>
                </a:solidFill>
                <a:effectLst/>
                <a:uLnTx/>
                <a:uFillTx/>
                <a:latin typeface="Calibri" panose="020F0502020204030204" charset="0"/>
                <a:ea typeface="宋体" panose="02010600030101010101" pitchFamily="2" charset="-122"/>
              </a:rPr>
              <a:t>                                   动物常见行为</a:t>
            </a:r>
            <a:endParaRPr kumimoji="0" lang="zh-CN" altLang="en-US" sz="2400" b="0" i="0" u="none" strike="noStrike" kern="1200" cap="none" spc="0" normalizeH="0" baseline="0" noProof="0" dirty="0">
              <a:ln>
                <a:noFill/>
              </a:ln>
              <a:solidFill>
                <a:sysClr val="windowText" lastClr="000000"/>
              </a:solidFill>
              <a:effectLst/>
              <a:uLnTx/>
              <a:uFillTx/>
              <a:latin typeface="Calibri" panose="020F0502020204030204" charset="0"/>
              <a:ea typeface="宋体" panose="02010600030101010101" pitchFamily="2"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ysClr val="windowText" lastClr="000000"/>
                </a:solidFill>
                <a:effectLst/>
                <a:uLnTx/>
                <a:uFillTx/>
                <a:latin typeface="Calibri" panose="020F0502020204030204" charset="0"/>
                <a:ea typeface="宋体" panose="02010600030101010101" pitchFamily="2" charset="-122"/>
              </a:rPr>
              <a:t>能判断动物反射强弱及内脏活动异常</a:t>
            </a:r>
            <a:endParaRPr kumimoji="0" lang="zh-CN" altLang="en-US" sz="2400" b="0" i="0" u="none" strike="noStrike" kern="1200" cap="none" spc="0" normalizeH="0" baseline="0" noProof="0" dirty="0">
              <a:ln>
                <a:noFill/>
              </a:ln>
              <a:solidFill>
                <a:sysClr val="windowText" lastClr="000000"/>
              </a:solidFill>
              <a:effectLst/>
              <a:uLnTx/>
              <a:uFillTx/>
              <a:latin typeface="Calibri" panose="020F0502020204030204" charset="0"/>
              <a:ea typeface="宋体" panose="02010600030101010101" pitchFamily="2"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endParaRPr kumimoji="0" lang="en-US" altLang="zh-CN" sz="2400" b="0" i="0" u="none" strike="noStrike" kern="1200" cap="none" spc="0" normalizeH="0" baseline="0" noProof="0" dirty="0">
              <a:ln>
                <a:noFill/>
              </a:ln>
              <a:solidFill>
                <a:sysClr val="windowText" lastClr="000000"/>
              </a:solidFill>
              <a:effectLst/>
              <a:uLnTx/>
              <a:uFillTx/>
              <a:latin typeface="Calibri" panose="020F0502020204030204" charset="0"/>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10"/>
          <p:cNvSpPr txBox="1"/>
          <p:nvPr/>
        </p:nvSpPr>
        <p:spPr>
          <a:xfrm>
            <a:off x="806892" y="1622068"/>
            <a:ext cx="7848872" cy="540060"/>
          </a:xfrm>
          <a:prstGeom prst="rect">
            <a:avLst/>
          </a:prstGeom>
          <a:ln>
            <a:noFill/>
            <a:prstDash val="dash"/>
          </a:ln>
        </p:spPr>
        <p:txBody>
          <a:bodyPr vert="horz" lIns="91440" tIns="45720" rIns="91440" bIns="45720" rtlCol="0">
            <a:noAutofit/>
          </a:bodyPr>
          <a:lstStyle>
            <a:lvl1pPr marL="0" indent="0" algn="ctr" defTabSz="914400" rtl="0" eaLnBrk="1" latinLnBrk="0" hangingPunct="1">
              <a:lnSpc>
                <a:spcPct val="100000"/>
              </a:lnSpc>
              <a:spcBef>
                <a:spcPts val="0"/>
              </a:spcBef>
              <a:buFont typeface="Arial" panose="020B0604020202020204" pitchFamily="34" charset="0"/>
              <a:buNone/>
              <a:defRPr sz="1800" b="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sz="2400" b="1" dirty="0">
                <a:solidFill>
                  <a:srgbClr val="FF0000"/>
                </a:solidFill>
                <a:latin typeface="宋体" panose="02010600030101010101" pitchFamily="2" charset="-122"/>
                <a:ea typeface="宋体" panose="02010600030101010101" pitchFamily="2" charset="-122"/>
              </a:rPr>
              <a:t>静息电位</a:t>
            </a:r>
            <a:r>
              <a:rPr lang="zh-CN" altLang="en-US" sz="2400" b="1" dirty="0">
                <a:solidFill>
                  <a:srgbClr val="0070C0"/>
                </a:solidFill>
                <a:latin typeface="宋体" panose="02010600030101010101" pitchFamily="2" charset="-122"/>
                <a:ea typeface="宋体" panose="02010600030101010101" pitchFamily="2" charset="-122"/>
              </a:rPr>
              <a:t>指细胞未受刺激时细胞膜内外两侧的电位差</a:t>
            </a:r>
            <a:endParaRPr lang="en-US" altLang="zh-CN" sz="2400" b="1" dirty="0">
              <a:solidFill>
                <a:srgbClr val="0070C0"/>
              </a:solidFill>
              <a:latin typeface="宋体" panose="02010600030101010101" pitchFamily="2" charset="-122"/>
              <a:ea typeface="宋体" panose="02010600030101010101" pitchFamily="2" charset="-122"/>
            </a:endParaRPr>
          </a:p>
        </p:txBody>
      </p:sp>
      <p:sp>
        <p:nvSpPr>
          <p:cNvPr id="10" name="矩形 9"/>
          <p:cNvSpPr/>
          <p:nvPr/>
        </p:nvSpPr>
        <p:spPr>
          <a:xfrm>
            <a:off x="583096" y="2132856"/>
            <a:ext cx="9905392" cy="1200329"/>
          </a:xfrm>
          <a:prstGeom prst="rect">
            <a:avLst/>
          </a:prstGeom>
        </p:spPr>
        <p:txBody>
          <a:bodyPr wrap="square">
            <a:spAutoFit/>
          </a:bodyPr>
          <a:lstStyle/>
          <a:p>
            <a:pPr>
              <a:defRPr/>
            </a:pPr>
            <a:r>
              <a:rPr lang="zh-CN" altLang="en-US" sz="2400" b="1" dirty="0">
                <a:solidFill>
                  <a:srgbClr val="FF0000"/>
                </a:solidFill>
                <a:latin typeface="宋体" panose="02010600030101010101" pitchFamily="2" charset="-122"/>
                <a:ea typeface="宋体" panose="02010600030101010101" pitchFamily="2" charset="-122"/>
              </a:rPr>
              <a:t>静息电位的产生：</a:t>
            </a:r>
            <a:r>
              <a:rPr lang="zh-CN" altLang="en-US" sz="2400" b="1" dirty="0">
                <a:solidFill>
                  <a:srgbClr val="0070C0"/>
                </a:solidFill>
                <a:latin typeface="宋体" panose="02010600030101010101" pitchFamily="2" charset="-122"/>
                <a:ea typeface="宋体" panose="02010600030101010101" pitchFamily="2" charset="-122"/>
              </a:rPr>
              <a:t>细胞未受刺激时细胞膜内</a:t>
            </a:r>
            <a:r>
              <a:rPr lang="en-US" altLang="zh-CN" sz="2400" b="1" dirty="0">
                <a:solidFill>
                  <a:srgbClr val="FF0000"/>
                </a:solidFill>
                <a:latin typeface="宋体" panose="02010600030101010101" pitchFamily="2" charset="-122"/>
                <a:ea typeface="宋体" panose="02010600030101010101" pitchFamily="2" charset="-122"/>
              </a:rPr>
              <a:t>K</a:t>
            </a:r>
            <a:r>
              <a:rPr lang="en-US" altLang="zh-CN" sz="2400" b="1" baseline="30000" dirty="0">
                <a:solidFill>
                  <a:srgbClr val="FF0000"/>
                </a:solidFill>
                <a:latin typeface="宋体" panose="02010600030101010101" pitchFamily="2" charset="-122"/>
                <a:ea typeface="宋体" panose="02010600030101010101" pitchFamily="2" charset="-122"/>
              </a:rPr>
              <a:t>+</a:t>
            </a:r>
            <a:r>
              <a:rPr lang="zh-CN" altLang="en-US" sz="2400" b="1" dirty="0">
                <a:solidFill>
                  <a:srgbClr val="0070C0"/>
                </a:solidFill>
                <a:latin typeface="宋体" panose="02010600030101010101" pitchFamily="2" charset="-122"/>
                <a:ea typeface="宋体" panose="02010600030101010101" pitchFamily="2" charset="-122"/>
              </a:rPr>
              <a:t>浓度是膜外的</a:t>
            </a:r>
            <a:r>
              <a:rPr lang="en-US" altLang="zh-CN" sz="2400" b="1" dirty="0">
                <a:solidFill>
                  <a:srgbClr val="0070C0"/>
                </a:solidFill>
                <a:latin typeface="宋体" panose="02010600030101010101" pitchFamily="2" charset="-122"/>
                <a:ea typeface="宋体" panose="02010600030101010101" pitchFamily="2" charset="-122"/>
              </a:rPr>
              <a:t>20</a:t>
            </a:r>
            <a:r>
              <a:rPr lang="zh-CN" altLang="en-US" sz="2400" b="1" dirty="0">
                <a:solidFill>
                  <a:srgbClr val="0070C0"/>
                </a:solidFill>
                <a:latin typeface="宋体" panose="02010600030101010101" pitchFamily="2" charset="-122"/>
                <a:ea typeface="宋体" panose="02010600030101010101" pitchFamily="2" charset="-122"/>
              </a:rPr>
              <a:t>～</a:t>
            </a:r>
            <a:r>
              <a:rPr lang="en-US" altLang="zh-CN" sz="2400" b="1" dirty="0">
                <a:solidFill>
                  <a:srgbClr val="0070C0"/>
                </a:solidFill>
                <a:latin typeface="宋体" panose="02010600030101010101" pitchFamily="2" charset="-122"/>
                <a:ea typeface="宋体" panose="02010600030101010101" pitchFamily="2" charset="-122"/>
              </a:rPr>
              <a:t>40</a:t>
            </a:r>
            <a:r>
              <a:rPr lang="zh-CN" altLang="en-US" sz="2400" b="1" dirty="0">
                <a:solidFill>
                  <a:srgbClr val="0070C0"/>
                </a:solidFill>
                <a:latin typeface="宋体" panose="02010600030101010101" pitchFamily="2" charset="-122"/>
                <a:ea typeface="宋体" panose="02010600030101010101" pitchFamily="2" charset="-122"/>
              </a:rPr>
              <a:t>倍，</a:t>
            </a:r>
            <a:endParaRPr lang="en-US" altLang="zh-CN" sz="2400" b="1" dirty="0">
              <a:solidFill>
                <a:srgbClr val="0070C0"/>
              </a:solidFill>
              <a:latin typeface="宋体" panose="02010600030101010101" pitchFamily="2" charset="-122"/>
              <a:ea typeface="宋体" panose="02010600030101010101" pitchFamily="2" charset="-122"/>
            </a:endParaRPr>
          </a:p>
          <a:p>
            <a:pPr>
              <a:defRPr/>
            </a:pPr>
            <a:r>
              <a:rPr lang="zh-CN" altLang="en-US" sz="2400" b="1" dirty="0">
                <a:solidFill>
                  <a:srgbClr val="0070C0"/>
                </a:solidFill>
                <a:latin typeface="宋体" panose="02010600030101010101" pitchFamily="2" charset="-122"/>
                <a:ea typeface="宋体" panose="02010600030101010101" pitchFamily="2" charset="-122"/>
              </a:rPr>
              <a:t>细胞膜外</a:t>
            </a:r>
            <a:r>
              <a:rPr lang="en-US" altLang="zh-CN" sz="2400" b="1" dirty="0">
                <a:solidFill>
                  <a:srgbClr val="FF0000"/>
                </a:solidFill>
                <a:latin typeface="宋体" panose="02010600030101010101" pitchFamily="2" charset="-122"/>
                <a:ea typeface="宋体" panose="02010600030101010101" pitchFamily="2" charset="-122"/>
              </a:rPr>
              <a:t>Na</a:t>
            </a:r>
            <a:r>
              <a:rPr lang="en-US" altLang="zh-CN" sz="2400" b="1" baseline="30000" dirty="0">
                <a:solidFill>
                  <a:srgbClr val="FF0000"/>
                </a:solidFill>
                <a:latin typeface="宋体" panose="02010600030101010101" pitchFamily="2" charset="-122"/>
                <a:ea typeface="宋体" panose="02010600030101010101" pitchFamily="2" charset="-122"/>
              </a:rPr>
              <a:t>+</a:t>
            </a:r>
            <a:r>
              <a:rPr lang="zh-CN" altLang="en-US" sz="2400" b="1" dirty="0">
                <a:solidFill>
                  <a:srgbClr val="0070C0"/>
                </a:solidFill>
                <a:latin typeface="宋体" panose="02010600030101010101" pitchFamily="2" charset="-122"/>
                <a:ea typeface="宋体" panose="02010600030101010101" pitchFamily="2" charset="-122"/>
              </a:rPr>
              <a:t>浓度是膜内的</a:t>
            </a:r>
            <a:r>
              <a:rPr lang="en-US" altLang="zh-CN" sz="2400" b="1" dirty="0">
                <a:solidFill>
                  <a:srgbClr val="0070C0"/>
                </a:solidFill>
                <a:latin typeface="宋体" panose="02010600030101010101" pitchFamily="2" charset="-122"/>
                <a:ea typeface="宋体" panose="02010600030101010101" pitchFamily="2" charset="-122"/>
              </a:rPr>
              <a:t>20</a:t>
            </a:r>
            <a:r>
              <a:rPr lang="zh-CN" altLang="en-US" sz="2400" b="1" dirty="0">
                <a:solidFill>
                  <a:srgbClr val="0070C0"/>
                </a:solidFill>
                <a:latin typeface="宋体" panose="02010600030101010101" pitchFamily="2" charset="-122"/>
                <a:ea typeface="宋体" panose="02010600030101010101" pitchFamily="2" charset="-122"/>
              </a:rPr>
              <a:t>倍，并且，此时细胞膜对</a:t>
            </a:r>
            <a:r>
              <a:rPr lang="en-US" altLang="zh-CN" sz="2400" b="1" dirty="0">
                <a:solidFill>
                  <a:srgbClr val="FF0000"/>
                </a:solidFill>
                <a:latin typeface="宋体" panose="02010600030101010101" pitchFamily="2" charset="-122"/>
                <a:ea typeface="宋体" panose="02010600030101010101" pitchFamily="2" charset="-122"/>
              </a:rPr>
              <a:t>K</a:t>
            </a:r>
            <a:r>
              <a:rPr lang="en-US" altLang="zh-CN" sz="2400" b="1" baseline="30000" dirty="0">
                <a:solidFill>
                  <a:srgbClr val="FF0000"/>
                </a:solidFill>
                <a:latin typeface="宋体" panose="02010600030101010101" pitchFamily="2" charset="-122"/>
                <a:ea typeface="宋体" panose="02010600030101010101" pitchFamily="2" charset="-122"/>
              </a:rPr>
              <a:t>+</a:t>
            </a:r>
            <a:r>
              <a:rPr lang="zh-CN" altLang="en-US" sz="2400" b="1" dirty="0">
                <a:solidFill>
                  <a:srgbClr val="0070C0"/>
                </a:solidFill>
                <a:latin typeface="宋体" panose="02010600030101010101" pitchFamily="2" charset="-122"/>
                <a:ea typeface="宋体" panose="02010600030101010101" pitchFamily="2" charset="-122"/>
              </a:rPr>
              <a:t>有很好的通透性，</a:t>
            </a:r>
            <a:endParaRPr lang="en-US" altLang="zh-CN" sz="2400" b="1" dirty="0">
              <a:solidFill>
                <a:srgbClr val="0070C0"/>
              </a:solidFill>
              <a:latin typeface="宋体" panose="02010600030101010101" pitchFamily="2" charset="-122"/>
              <a:ea typeface="宋体" panose="02010600030101010101" pitchFamily="2" charset="-122"/>
            </a:endParaRPr>
          </a:p>
          <a:p>
            <a:pPr>
              <a:defRPr/>
            </a:pPr>
            <a:r>
              <a:rPr lang="zh-CN" altLang="en-US" sz="2400" b="1" dirty="0">
                <a:solidFill>
                  <a:srgbClr val="0070C0"/>
                </a:solidFill>
                <a:latin typeface="宋体" panose="02010600030101010101" pitchFamily="2" charset="-122"/>
                <a:ea typeface="宋体" panose="02010600030101010101" pitchFamily="2" charset="-122"/>
              </a:rPr>
              <a:t>对其他离子通透性很差，这样就形成了内负外正的电位差。</a:t>
            </a:r>
            <a:endParaRPr lang="zh-CN" altLang="en-US" sz="2400" b="1" dirty="0">
              <a:solidFill>
                <a:srgbClr val="FF0000"/>
              </a:solidFill>
              <a:latin typeface="宋体" panose="02010600030101010101" pitchFamily="2" charset="-122"/>
              <a:ea typeface="宋体" panose="02010600030101010101" pitchFamily="2" charset="-122"/>
            </a:endParaRPr>
          </a:p>
        </p:txBody>
      </p:sp>
      <p:pic>
        <p:nvPicPr>
          <p:cNvPr id="5122" name="Picture 2" descr="查看源图像"/>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75721" y="3399655"/>
            <a:ext cx="5220085" cy="3089438"/>
          </a:xfrm>
          <a:prstGeom prst="rect">
            <a:avLst/>
          </a:prstGeom>
          <a:noFill/>
          <a:extLst>
            <a:ext uri="{909E8E84-426E-40DD-AFC4-6F175D3DCCD1}">
              <a14:hiddenFill xmlns:a14="http://schemas.microsoft.com/office/drawing/2010/main">
                <a:solidFill>
                  <a:srgbClr val="FFFFFF"/>
                </a:solidFill>
              </a14:hiddenFill>
            </a:ext>
          </a:extLst>
        </p:spPr>
      </p:pic>
      <p:sp>
        <p:nvSpPr>
          <p:cNvPr id="11" name="文本框 10"/>
          <p:cNvSpPr txBox="1"/>
          <p:nvPr/>
        </p:nvSpPr>
        <p:spPr>
          <a:xfrm>
            <a:off x="5116055" y="632806"/>
            <a:ext cx="2969083" cy="830997"/>
          </a:xfrm>
          <a:prstGeom prst="rect">
            <a:avLst/>
          </a:prstGeom>
          <a:noFill/>
        </p:spPr>
        <p:txBody>
          <a:bodyPr wrap="none" rtlCol="0">
            <a:spAutoFit/>
          </a:bodyPr>
          <a:lstStyle/>
          <a:p>
            <a:r>
              <a:rPr lang="zh-CN" altLang="en-US" sz="2400" b="1" dirty="0">
                <a:solidFill>
                  <a:srgbClr val="000000"/>
                </a:solidFill>
                <a:latin typeface="Arial" panose="020B0604020202020204"/>
                <a:ea typeface="宋体" panose="02010600030101010101" pitchFamily="2" charset="-122"/>
              </a:rPr>
              <a:t>一、神经生理</a:t>
            </a:r>
            <a:endParaRPr lang="en-US" altLang="zh-CN" sz="2400" b="1" dirty="0">
              <a:solidFill>
                <a:srgbClr val="000000"/>
              </a:solidFill>
              <a:latin typeface="Arial" panose="020B0604020202020204"/>
              <a:ea typeface="宋体" panose="02010600030101010101" pitchFamily="2" charset="-122"/>
            </a:endParaRPr>
          </a:p>
          <a:p>
            <a:r>
              <a:rPr lang="zh-CN" altLang="en-US" sz="2400" b="1" dirty="0">
                <a:solidFill>
                  <a:srgbClr val="000000"/>
                </a:solidFill>
                <a:latin typeface="Arial" panose="020B0604020202020204"/>
                <a:ea typeface="宋体" panose="02010600030101010101" pitchFamily="2" charset="-122"/>
              </a:rPr>
              <a:t>（一）神经纤维生理</a:t>
            </a:r>
            <a:endParaRPr lang="zh-CN" altLang="en-US" sz="2400" b="1" dirty="0">
              <a:solidFill>
                <a:srgbClr val="000000"/>
              </a:solidFill>
              <a:latin typeface="Arial" panose="020B0604020202020204"/>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a:srcRect t="4720" b="11885"/>
          <a:stretch>
            <a:fillRect/>
          </a:stretch>
        </p:blipFill>
        <p:spPr>
          <a:xfrm>
            <a:off x="7341168" y="4725166"/>
            <a:ext cx="3175854" cy="1988819"/>
          </a:xfrm>
          <a:prstGeom prst="rect">
            <a:avLst/>
          </a:prstGeom>
        </p:spPr>
      </p:pic>
      <p:sp>
        <p:nvSpPr>
          <p:cNvPr id="9" name="文本占位符 10"/>
          <p:cNvSpPr txBox="1"/>
          <p:nvPr/>
        </p:nvSpPr>
        <p:spPr>
          <a:xfrm>
            <a:off x="1703512" y="1700808"/>
            <a:ext cx="8280920" cy="540060"/>
          </a:xfrm>
          <a:prstGeom prst="rect">
            <a:avLst/>
          </a:prstGeom>
          <a:ln>
            <a:noFill/>
            <a:prstDash val="dash"/>
          </a:ln>
        </p:spPr>
        <p:txBody>
          <a:bodyPr vert="horz" lIns="91440" tIns="45720" rIns="91440" bIns="45720" rtlCol="0">
            <a:noAutofit/>
          </a:bodyPr>
          <a:lstStyle>
            <a:lvl1pPr marL="0" indent="0" algn="ctr" defTabSz="914400" rtl="0" eaLnBrk="1" latinLnBrk="0" hangingPunct="1">
              <a:lnSpc>
                <a:spcPct val="100000"/>
              </a:lnSpc>
              <a:spcBef>
                <a:spcPts val="0"/>
              </a:spcBef>
              <a:buFont typeface="Arial" panose="020B0604020202020204" pitchFamily="34" charset="0"/>
              <a:buNone/>
              <a:defRPr sz="1800" b="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sz="2400" b="1" dirty="0">
                <a:solidFill>
                  <a:srgbClr val="FF0000"/>
                </a:solidFill>
                <a:latin typeface="楷体" panose="02010609060101010101" pitchFamily="49" charset="-122"/>
                <a:ea typeface="楷体" panose="02010609060101010101" pitchFamily="49" charset="-122"/>
              </a:rPr>
              <a:t>动作电位</a:t>
            </a:r>
            <a:r>
              <a:rPr lang="zh-CN" altLang="en-US" sz="2400" b="1" dirty="0">
                <a:solidFill>
                  <a:srgbClr val="0070C0"/>
                </a:solidFill>
                <a:latin typeface="楷体" panose="02010609060101010101" pitchFamily="49" charset="-122"/>
                <a:ea typeface="楷体" panose="02010609060101010101" pitchFamily="49" charset="-122"/>
              </a:rPr>
              <a:t>指神经或肌细胞在兴奋时产生的可传播的电位变化。</a:t>
            </a:r>
            <a:endParaRPr lang="en-US" altLang="zh-CN" sz="2400" b="1" dirty="0">
              <a:solidFill>
                <a:srgbClr val="0070C0"/>
              </a:solidFill>
              <a:latin typeface="楷体" panose="02010609060101010101" pitchFamily="49" charset="-122"/>
              <a:ea typeface="楷体" panose="02010609060101010101" pitchFamily="49" charset="-122"/>
            </a:endParaRPr>
          </a:p>
        </p:txBody>
      </p:sp>
      <p:pic>
        <p:nvPicPr>
          <p:cNvPr id="1026" name="Picture 2" descr="C:\Users\mj\Desktop\images\神经系统\0073bhj8zy7hmSLSOj0e2&amp;69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9497" y="3562976"/>
            <a:ext cx="5291661" cy="3252979"/>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1415480" y="2132856"/>
            <a:ext cx="9073008" cy="1107996"/>
          </a:xfrm>
          <a:prstGeom prst="rect">
            <a:avLst/>
          </a:prstGeom>
        </p:spPr>
        <p:txBody>
          <a:bodyPr wrap="square">
            <a:spAutoFit/>
          </a:bodyPr>
          <a:lstStyle/>
          <a:p>
            <a:pPr>
              <a:defRPr/>
            </a:pPr>
            <a:r>
              <a:rPr lang="zh-CN" altLang="en-US" sz="2200" b="1" dirty="0">
                <a:solidFill>
                  <a:srgbClr val="FF0000"/>
                </a:solidFill>
                <a:latin typeface="楷体" panose="02010609060101010101" pitchFamily="49" charset="-122"/>
                <a:ea typeface="楷体" panose="02010609060101010101" pitchFamily="49" charset="-122"/>
              </a:rPr>
              <a:t>动作电位的产生：</a:t>
            </a:r>
            <a:r>
              <a:rPr lang="zh-CN" altLang="en-US" sz="2200" b="1" dirty="0">
                <a:solidFill>
                  <a:srgbClr val="0070C0"/>
                </a:solidFill>
                <a:latin typeface="楷体" panose="02010609060101010101" pitchFamily="49" charset="-122"/>
                <a:ea typeface="楷体" panose="02010609060101010101" pitchFamily="49" charset="-122"/>
              </a:rPr>
              <a:t>当神经纤维收到刺激而兴奋时，引起细胞膜通透性的改变，细胞膜对</a:t>
            </a:r>
            <a:r>
              <a:rPr lang="en-US" altLang="zh-CN" sz="2200" b="1" dirty="0">
                <a:solidFill>
                  <a:srgbClr val="0070C0"/>
                </a:solidFill>
                <a:latin typeface="楷体" panose="02010609060101010101" pitchFamily="49" charset="-122"/>
                <a:ea typeface="楷体" panose="02010609060101010101" pitchFamily="49" charset="-122"/>
              </a:rPr>
              <a:t>Na+</a:t>
            </a:r>
            <a:r>
              <a:rPr lang="zh-CN" altLang="en-US" sz="2200" b="1" dirty="0">
                <a:solidFill>
                  <a:srgbClr val="0070C0"/>
                </a:solidFill>
                <a:latin typeface="楷体" panose="02010609060101010101" pitchFamily="49" charset="-122"/>
                <a:ea typeface="楷体" panose="02010609060101010101" pitchFamily="49" charset="-122"/>
              </a:rPr>
              <a:t>的通透性突然增加，</a:t>
            </a:r>
            <a:r>
              <a:rPr lang="en-US" altLang="zh-CN" sz="2200" b="1" dirty="0">
                <a:solidFill>
                  <a:srgbClr val="0070C0"/>
                </a:solidFill>
                <a:latin typeface="楷体" panose="02010609060101010101" pitchFamily="49" charset="-122"/>
                <a:ea typeface="楷体" panose="02010609060101010101" pitchFamily="49" charset="-122"/>
              </a:rPr>
              <a:t> Na+</a:t>
            </a:r>
            <a:r>
              <a:rPr lang="zh-CN" altLang="en-US" sz="2200" b="1" dirty="0">
                <a:solidFill>
                  <a:srgbClr val="0070C0"/>
                </a:solidFill>
                <a:latin typeface="楷体" panose="02010609060101010101" pitchFamily="49" charset="-122"/>
                <a:ea typeface="楷体" panose="02010609060101010101" pitchFamily="49" charset="-122"/>
              </a:rPr>
              <a:t>向膜内扩散，使膜内带正电位，膜外带负电位，形成外负内正的电位。</a:t>
            </a:r>
            <a:endParaRPr lang="zh-CN" altLang="en-US" sz="2200" b="1" dirty="0">
              <a:solidFill>
                <a:srgbClr val="FF0000"/>
              </a:solidFill>
              <a:latin typeface="楷体" panose="02010609060101010101" pitchFamily="49" charset="-122"/>
              <a:ea typeface="楷体" panose="02010609060101010101" pitchFamily="49" charset="-122"/>
            </a:endParaRPr>
          </a:p>
        </p:txBody>
      </p:sp>
      <p:pic>
        <p:nvPicPr>
          <p:cNvPr id="11" name="图片 10"/>
          <p:cNvPicPr>
            <a:picLocks noChangeAspect="1"/>
          </p:cNvPicPr>
          <p:nvPr/>
        </p:nvPicPr>
        <p:blipFill>
          <a:blip r:embed="rId3"/>
          <a:stretch>
            <a:fillRect/>
          </a:stretch>
        </p:blipFill>
        <p:spPr>
          <a:xfrm>
            <a:off x="6899718" y="3074033"/>
            <a:ext cx="3755820" cy="1682607"/>
          </a:xfrm>
          <a:prstGeom prst="rect">
            <a:avLst/>
          </a:prstGeom>
        </p:spPr>
      </p:pic>
      <p:sp>
        <p:nvSpPr>
          <p:cNvPr id="2" name="文本框 1"/>
          <p:cNvSpPr txBox="1"/>
          <p:nvPr/>
        </p:nvSpPr>
        <p:spPr>
          <a:xfrm>
            <a:off x="5116055" y="632806"/>
            <a:ext cx="2969083" cy="830997"/>
          </a:xfrm>
          <a:prstGeom prst="rect">
            <a:avLst/>
          </a:prstGeom>
          <a:noFill/>
        </p:spPr>
        <p:txBody>
          <a:bodyPr wrap="none" rtlCol="0">
            <a:spAutoFit/>
          </a:bodyPr>
          <a:lstStyle/>
          <a:p>
            <a:r>
              <a:rPr lang="zh-CN" altLang="en-US" sz="2400" b="1" dirty="0">
                <a:solidFill>
                  <a:srgbClr val="000000"/>
                </a:solidFill>
                <a:latin typeface="Arial" panose="020B0604020202020204"/>
                <a:ea typeface="宋体" panose="02010600030101010101" pitchFamily="2" charset="-122"/>
              </a:rPr>
              <a:t>一、神经生理</a:t>
            </a:r>
            <a:endParaRPr lang="en-US" altLang="zh-CN" sz="2400" b="1" dirty="0">
              <a:solidFill>
                <a:srgbClr val="000000"/>
              </a:solidFill>
              <a:latin typeface="Arial" panose="020B0604020202020204"/>
              <a:ea typeface="宋体" panose="02010600030101010101" pitchFamily="2" charset="-122"/>
            </a:endParaRPr>
          </a:p>
          <a:p>
            <a:r>
              <a:rPr lang="zh-CN" altLang="en-US" sz="2400" b="1" dirty="0">
                <a:solidFill>
                  <a:srgbClr val="000000"/>
                </a:solidFill>
                <a:latin typeface="Arial" panose="020B0604020202020204"/>
                <a:ea typeface="宋体" panose="02010600030101010101" pitchFamily="2" charset="-122"/>
              </a:rPr>
              <a:t>（一）神经纤维生理</a:t>
            </a:r>
            <a:endParaRPr lang="zh-CN" altLang="en-US" sz="2400" b="1" dirty="0">
              <a:solidFill>
                <a:srgbClr val="000000"/>
              </a:solidFill>
              <a:latin typeface="Arial" panose="020B0604020202020204"/>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j\Desktop\images\神经系统\timg1.gif"/>
          <p:cNvPicPr>
            <a:picLocks noChangeAspect="1" noChangeArrowheads="1" noCrop="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919537" y="1675519"/>
            <a:ext cx="4053309" cy="2886447"/>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5075529" y="1772816"/>
            <a:ext cx="2348720" cy="523220"/>
          </a:xfrm>
          <a:prstGeom prst="rect">
            <a:avLst/>
          </a:prstGeom>
        </p:spPr>
        <p:txBody>
          <a:bodyPr wrap="none">
            <a:spAutoFit/>
          </a:bodyPr>
          <a:lstStyle/>
          <a:p>
            <a:pPr>
              <a:defRPr/>
            </a:pPr>
            <a:r>
              <a:rPr lang="zh-CN" altLang="en-US" sz="2800" b="1">
                <a:solidFill>
                  <a:srgbClr val="FF0000"/>
                </a:solidFill>
                <a:latin typeface="楷体" panose="02010609060101010101" pitchFamily="49" charset="-122"/>
                <a:ea typeface="楷体" panose="02010609060101010101" pitchFamily="49" charset="-122"/>
              </a:rPr>
              <a:t>兴奋传导方向</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5123" name="Picture 3" descr="C:\Users\mj\Desktop\images\神经系统\NCVHNuXCybt8un0mbvSSBeNB0fOPldSXH6ymJW8spQPCAQAA1wAAAEdJ.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1126" y="2347727"/>
            <a:ext cx="4726874" cy="2258396"/>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1840796" y="4317083"/>
            <a:ext cx="7920880" cy="203329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0033CC"/>
                </a:solidFill>
                <a:latin typeface="楷体" panose="02010609060101010101" pitchFamily="49" charset="-122"/>
                <a:ea typeface="楷体" panose="02010609060101010101" pitchFamily="49" charset="-122"/>
              </a:rPr>
              <a:t>神经纤维传递的特征：神经纤维的完整性</a:t>
            </a:r>
            <a:endParaRPr lang="en-US" altLang="zh-CN" sz="2400" b="1" dirty="0">
              <a:solidFill>
                <a:srgbClr val="0033CC"/>
              </a:solidFill>
              <a:latin typeface="楷体" panose="02010609060101010101" pitchFamily="49" charset="-122"/>
              <a:ea typeface="楷体" panose="02010609060101010101" pitchFamily="49" charset="-122"/>
            </a:endParaRPr>
          </a:p>
          <a:p>
            <a:pPr algn="ctr"/>
            <a:r>
              <a:rPr lang="zh-CN" altLang="en-US" sz="2400" b="1" dirty="0">
                <a:solidFill>
                  <a:srgbClr val="0033CC"/>
                </a:solidFill>
                <a:latin typeface="楷体" panose="02010609060101010101" pitchFamily="49" charset="-122"/>
                <a:ea typeface="楷体" panose="02010609060101010101" pitchFamily="49" charset="-122"/>
              </a:rPr>
              <a:t>                  神经纤维传导的绝缘性</a:t>
            </a:r>
            <a:endParaRPr lang="en-US" altLang="zh-CN" sz="2400" b="1" dirty="0">
              <a:solidFill>
                <a:srgbClr val="0033CC"/>
              </a:solidFill>
              <a:latin typeface="楷体" panose="02010609060101010101" pitchFamily="49" charset="-122"/>
              <a:ea typeface="楷体" panose="02010609060101010101" pitchFamily="49" charset="-122"/>
            </a:endParaRPr>
          </a:p>
          <a:p>
            <a:pPr algn="ctr"/>
            <a:r>
              <a:rPr lang="zh-CN" altLang="en-US" sz="2400" b="1" dirty="0">
                <a:solidFill>
                  <a:srgbClr val="0033CC"/>
                </a:solidFill>
                <a:latin typeface="楷体" panose="02010609060101010101" pitchFamily="49" charset="-122"/>
                <a:ea typeface="楷体" panose="02010609060101010101" pitchFamily="49" charset="-122"/>
              </a:rPr>
              <a:t>                  神经纤维传导的双向性</a:t>
            </a:r>
            <a:endParaRPr lang="en-US" altLang="zh-CN" sz="2400" b="1" dirty="0">
              <a:solidFill>
                <a:srgbClr val="0033CC"/>
              </a:solidFill>
              <a:latin typeface="楷体" panose="02010609060101010101" pitchFamily="49" charset="-122"/>
              <a:ea typeface="楷体" panose="02010609060101010101" pitchFamily="49" charset="-122"/>
            </a:endParaRPr>
          </a:p>
          <a:p>
            <a:pPr algn="ctr"/>
            <a:r>
              <a:rPr lang="zh-CN" altLang="en-US" sz="2400" b="1" dirty="0">
                <a:solidFill>
                  <a:srgbClr val="0033CC"/>
                </a:solidFill>
                <a:latin typeface="楷体" panose="02010609060101010101" pitchFamily="49" charset="-122"/>
                <a:ea typeface="楷体" panose="02010609060101010101" pitchFamily="49" charset="-122"/>
              </a:rPr>
              <a:t>          相对不疲劳性</a:t>
            </a:r>
            <a:endParaRPr lang="en-US" altLang="zh-CN" sz="2400" b="1" dirty="0">
              <a:solidFill>
                <a:srgbClr val="0033CC"/>
              </a:solidFill>
              <a:latin typeface="楷体" panose="02010609060101010101" pitchFamily="49" charset="-122"/>
              <a:ea typeface="楷体" panose="02010609060101010101" pitchFamily="49" charset="-122"/>
            </a:endParaRPr>
          </a:p>
          <a:p>
            <a:pPr algn="ctr"/>
            <a:r>
              <a:rPr lang="zh-CN" altLang="en-US" sz="2400" b="1" dirty="0">
                <a:solidFill>
                  <a:srgbClr val="0033CC"/>
                </a:solidFill>
                <a:latin typeface="楷体" panose="02010609060101010101" pitchFamily="49" charset="-122"/>
                <a:ea typeface="楷体" panose="02010609060101010101" pitchFamily="49" charset="-122"/>
              </a:rPr>
              <a:t>                       神经纤维传递冲动的不衰减性 </a:t>
            </a:r>
            <a:endParaRPr lang="zh-CN" altLang="en-US" sz="2400" b="1" dirty="0">
              <a:solidFill>
                <a:srgbClr val="0033CC"/>
              </a:solidFill>
              <a:latin typeface="楷体" panose="02010609060101010101" pitchFamily="49" charset="-122"/>
              <a:ea typeface="楷体" panose="02010609060101010101" pitchFamily="49" charset="-122"/>
            </a:endParaRPr>
          </a:p>
        </p:txBody>
      </p:sp>
      <p:sp>
        <p:nvSpPr>
          <p:cNvPr id="2" name="文本框 1"/>
          <p:cNvSpPr txBox="1"/>
          <p:nvPr/>
        </p:nvSpPr>
        <p:spPr>
          <a:xfrm>
            <a:off x="5116055" y="632806"/>
            <a:ext cx="2969083" cy="830997"/>
          </a:xfrm>
          <a:prstGeom prst="rect">
            <a:avLst/>
          </a:prstGeom>
          <a:noFill/>
        </p:spPr>
        <p:txBody>
          <a:bodyPr wrap="none" rtlCol="0">
            <a:spAutoFit/>
          </a:bodyPr>
          <a:lstStyle/>
          <a:p>
            <a:r>
              <a:rPr lang="zh-CN" altLang="en-US" sz="2400" b="1" dirty="0">
                <a:solidFill>
                  <a:srgbClr val="000000"/>
                </a:solidFill>
                <a:latin typeface="Arial" panose="020B0604020202020204"/>
                <a:ea typeface="宋体" panose="02010600030101010101" pitchFamily="2" charset="-122"/>
              </a:rPr>
              <a:t>一、神经生理</a:t>
            </a:r>
            <a:endParaRPr lang="en-US" altLang="zh-CN" sz="2400" b="1" dirty="0">
              <a:solidFill>
                <a:srgbClr val="000000"/>
              </a:solidFill>
              <a:latin typeface="Arial" panose="020B0604020202020204"/>
              <a:ea typeface="宋体" panose="02010600030101010101" pitchFamily="2" charset="-122"/>
            </a:endParaRPr>
          </a:p>
          <a:p>
            <a:r>
              <a:rPr lang="zh-CN" altLang="en-US" sz="2400" b="1" dirty="0">
                <a:solidFill>
                  <a:srgbClr val="000000"/>
                </a:solidFill>
                <a:latin typeface="Arial" panose="020B0604020202020204"/>
                <a:ea typeface="宋体" panose="02010600030101010101" pitchFamily="2" charset="-122"/>
              </a:rPr>
              <a:t>（一）神经纤维生理</a:t>
            </a:r>
            <a:endParaRPr lang="zh-CN" altLang="en-US" sz="2400" b="1" dirty="0">
              <a:solidFill>
                <a:srgbClr val="000000"/>
              </a:solidFill>
              <a:latin typeface="Arial" panose="020B0604020202020204"/>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imgsa.baidu.com/timg?image&amp;quality=80&amp;size=b9999_10000&amp;sec=1543498872951&amp;di=3c001780dca4a195b17597d889fdcefc&amp;imgtype=0&amp;src=http%3A%2F%2Fres.tongyi.com%2Fresources%2Farticle%2Fstudent%2Fothers%2F201102260131%2Fg3%2F12.files%2Fimage061.gif"/>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733598" y="1690006"/>
            <a:ext cx="7034810" cy="4954626"/>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5116055" y="632806"/>
            <a:ext cx="2969083" cy="830997"/>
          </a:xfrm>
          <a:prstGeom prst="rect">
            <a:avLst/>
          </a:prstGeom>
          <a:noFill/>
        </p:spPr>
        <p:txBody>
          <a:bodyPr wrap="none" rtlCol="0">
            <a:spAutoFit/>
          </a:bodyPr>
          <a:lstStyle/>
          <a:p>
            <a:r>
              <a:rPr lang="zh-CN" altLang="en-US" sz="2400" b="1" dirty="0">
                <a:solidFill>
                  <a:srgbClr val="000000"/>
                </a:solidFill>
                <a:latin typeface="Arial" panose="020B0604020202020204"/>
                <a:ea typeface="宋体" panose="02010600030101010101" pitchFamily="2" charset="-122"/>
              </a:rPr>
              <a:t>一、神经生理</a:t>
            </a:r>
            <a:endParaRPr lang="en-US" altLang="zh-CN" sz="2400" b="1" dirty="0">
              <a:solidFill>
                <a:srgbClr val="000000"/>
              </a:solidFill>
              <a:latin typeface="Arial" panose="020B0604020202020204"/>
              <a:ea typeface="宋体" panose="02010600030101010101" pitchFamily="2" charset="-122"/>
            </a:endParaRPr>
          </a:p>
          <a:p>
            <a:r>
              <a:rPr lang="zh-CN" altLang="en-US" sz="2400" b="1" dirty="0">
                <a:solidFill>
                  <a:srgbClr val="000000"/>
                </a:solidFill>
                <a:latin typeface="Arial" panose="020B0604020202020204"/>
                <a:ea typeface="宋体" panose="02010600030101010101" pitchFamily="2" charset="-122"/>
              </a:rPr>
              <a:t>（一）神经纤维生理</a:t>
            </a:r>
            <a:endParaRPr lang="zh-CN" altLang="en-US" sz="2400" b="1" dirty="0">
              <a:solidFill>
                <a:srgbClr val="000000"/>
              </a:solidFill>
              <a:latin typeface="Arial" panose="020B0604020202020204"/>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47105"/>
          <p:cNvSpPr txBox="1"/>
          <p:nvPr/>
        </p:nvSpPr>
        <p:spPr>
          <a:xfrm>
            <a:off x="1631504" y="1297457"/>
            <a:ext cx="8712968" cy="1582448"/>
          </a:xfrm>
          <a:prstGeom prst="rect">
            <a:avLst/>
          </a:prstGeom>
        </p:spPr>
        <p:txBody>
          <a:bodyPr anchor="b">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100" b="1" dirty="0">
                <a:solidFill>
                  <a:srgbClr val="FF0000"/>
                </a:solidFill>
                <a:latin typeface="宋体" panose="02010600030101010101" pitchFamily="2" charset="-122"/>
                <a:ea typeface="宋体" panose="02010600030101010101" pitchFamily="2" charset="-122"/>
              </a:rPr>
              <a:t>突触</a:t>
            </a:r>
            <a:r>
              <a:rPr lang="zh-CN" altLang="en-US" sz="3100" b="1" dirty="0">
                <a:solidFill>
                  <a:srgbClr val="0070C0"/>
                </a:solidFill>
                <a:latin typeface="宋体" panose="02010600030101010101" pitchFamily="2" charset="-122"/>
                <a:ea typeface="宋体" panose="02010600030101010101" pitchFamily="2" charset="-122"/>
              </a:rPr>
              <a:t>：指神经元之间或者神经元与效应器之间传递信息的结构。</a:t>
            </a:r>
            <a:endParaRPr lang="en-US" altLang="zh-CN" sz="3100" b="1" dirty="0">
              <a:solidFill>
                <a:srgbClr val="0070C0"/>
              </a:solidFill>
              <a:latin typeface="宋体" panose="02010600030101010101" pitchFamily="2" charset="-122"/>
              <a:ea typeface="宋体" panose="02010600030101010101" pitchFamily="2" charset="-122"/>
            </a:endParaRPr>
          </a:p>
          <a:p>
            <a:r>
              <a:rPr lang="zh-CN" altLang="en-US" sz="3100" b="1" dirty="0">
                <a:solidFill>
                  <a:srgbClr val="FF0000"/>
                </a:solidFill>
                <a:latin typeface="宋体" panose="02010600030101010101" pitchFamily="2" charset="-122"/>
                <a:ea typeface="宋体" panose="02010600030101010101" pitchFamily="2" charset="-122"/>
              </a:rPr>
              <a:t>兴奋性突触传播：</a:t>
            </a:r>
            <a:r>
              <a:rPr lang="zh-CN" altLang="en-US" sz="3100" b="1" dirty="0">
                <a:solidFill>
                  <a:srgbClr val="0033CC"/>
                </a:solidFill>
                <a:latin typeface="宋体" panose="02010600030101010101" pitchFamily="2" charset="-122"/>
                <a:ea typeface="宋体" panose="02010600030101010101" pitchFamily="2" charset="-122"/>
              </a:rPr>
              <a:t>当动作电位传到轴突末梢时，使突触前膜兴奋，释放兴奋性递质，与后膜受体结合，使后膜兴奋。</a:t>
            </a:r>
            <a:endParaRPr lang="en-US" altLang="zh-CN" sz="3100" b="1" dirty="0">
              <a:solidFill>
                <a:srgbClr val="0033CC"/>
              </a:solidFill>
              <a:latin typeface="宋体" panose="02010600030101010101" pitchFamily="2" charset="-122"/>
              <a:ea typeface="宋体" panose="02010600030101010101" pitchFamily="2" charset="-122"/>
            </a:endParaRPr>
          </a:p>
          <a:p>
            <a:r>
              <a:rPr lang="zh-CN" altLang="en-US" sz="3100" b="1" dirty="0">
                <a:solidFill>
                  <a:srgbClr val="FF0000"/>
                </a:solidFill>
                <a:latin typeface="宋体" panose="02010600030101010101" pitchFamily="2" charset="-122"/>
                <a:ea typeface="宋体" panose="02010600030101010101" pitchFamily="2" charset="-122"/>
              </a:rPr>
              <a:t>抑制性突触传递：</a:t>
            </a:r>
            <a:r>
              <a:rPr lang="zh-CN" altLang="en-US" sz="3100" b="1" dirty="0">
                <a:solidFill>
                  <a:srgbClr val="0033CC"/>
                </a:solidFill>
                <a:latin typeface="宋体" panose="02010600030101010101" pitchFamily="2" charset="-122"/>
                <a:ea typeface="宋体" panose="02010600030101010101" pitchFamily="2" charset="-122"/>
              </a:rPr>
              <a:t>当抑制性神经元兴奋时，其末梢释放抑制性递质，递质与后膜受体结合，使后膜对</a:t>
            </a:r>
            <a:r>
              <a:rPr lang="en-US" altLang="zh-CN" sz="3100" b="1" dirty="0">
                <a:solidFill>
                  <a:srgbClr val="0033CC"/>
                </a:solidFill>
                <a:latin typeface="宋体" panose="02010600030101010101" pitchFamily="2" charset="-122"/>
                <a:ea typeface="宋体" panose="02010600030101010101" pitchFamily="2" charset="-122"/>
              </a:rPr>
              <a:t>K+</a:t>
            </a:r>
            <a:r>
              <a:rPr lang="zh-CN" altLang="en-US" sz="3100" b="1" dirty="0">
                <a:solidFill>
                  <a:srgbClr val="0033CC"/>
                </a:solidFill>
                <a:latin typeface="宋体" panose="02010600030101010101" pitchFamily="2" charset="-122"/>
                <a:ea typeface="宋体" panose="02010600030101010101" pitchFamily="2" charset="-122"/>
              </a:rPr>
              <a:t>和</a:t>
            </a:r>
            <a:r>
              <a:rPr lang="en-US" altLang="zh-CN" sz="3100" b="1" dirty="0">
                <a:solidFill>
                  <a:srgbClr val="0033CC"/>
                </a:solidFill>
                <a:latin typeface="宋体" panose="02010600030101010101" pitchFamily="2" charset="-122"/>
                <a:ea typeface="宋体" panose="02010600030101010101" pitchFamily="2" charset="-122"/>
              </a:rPr>
              <a:t>Cl-</a:t>
            </a:r>
            <a:r>
              <a:rPr lang="zh-CN" altLang="en-US" sz="3100" b="1" dirty="0">
                <a:solidFill>
                  <a:srgbClr val="0033CC"/>
                </a:solidFill>
                <a:latin typeface="宋体" panose="02010600030101010101" pitchFamily="2" charset="-122"/>
                <a:ea typeface="宋体" panose="02010600030101010101" pitchFamily="2" charset="-122"/>
              </a:rPr>
              <a:t>通透性增加，使极化加深</a:t>
            </a:r>
            <a:r>
              <a:rPr lang="zh-CN" altLang="en-US" sz="2200" b="1" dirty="0">
                <a:solidFill>
                  <a:srgbClr val="0033CC"/>
                </a:solidFill>
                <a:latin typeface="楷体" panose="02010609060101010101" pitchFamily="49" charset="-122"/>
                <a:ea typeface="楷体" panose="02010609060101010101" pitchFamily="49" charset="-122"/>
              </a:rPr>
              <a:t>。</a:t>
            </a:r>
            <a:endParaRPr lang="ja-JP" altLang="en-US" sz="2200" b="1" dirty="0">
              <a:solidFill>
                <a:srgbClr val="0033CC"/>
              </a:solidFill>
              <a:latin typeface="楷体" panose="02010609060101010101" pitchFamily="49" charset="-122"/>
              <a:ea typeface="楷体" panose="02010609060101010101" pitchFamily="49" charset="-122"/>
            </a:endParaRPr>
          </a:p>
        </p:txBody>
      </p:sp>
      <p:pic>
        <p:nvPicPr>
          <p:cNvPr id="4" name="Picture 4" descr="C:\Users\mj\Desktop\images\bki-20140122140951-114404114.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631504" y="3633076"/>
            <a:ext cx="2050344" cy="2971513"/>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11"/>
          <p:cNvPicPr>
            <a:picLocks noChangeAspect="1"/>
          </p:cNvPicPr>
          <p:nvPr/>
        </p:nvPicPr>
        <p:blipFill>
          <a:blip r:embed="rId2"/>
          <a:stretch>
            <a:fillRect/>
          </a:stretch>
        </p:blipFill>
        <p:spPr>
          <a:xfrm>
            <a:off x="4107652" y="3324226"/>
            <a:ext cx="3181350" cy="3533775"/>
          </a:xfrm>
          <a:prstGeom prst="rect">
            <a:avLst/>
          </a:prstGeom>
        </p:spPr>
      </p:pic>
      <p:cxnSp>
        <p:nvCxnSpPr>
          <p:cNvPr id="14" name="直接连接符 13"/>
          <p:cNvCxnSpPr/>
          <p:nvPr/>
        </p:nvCxnSpPr>
        <p:spPr>
          <a:xfrm flipV="1">
            <a:off x="4539701" y="6165304"/>
            <a:ext cx="720078"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6094373" y="5767198"/>
            <a:ext cx="720078"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6735004" y="5555879"/>
            <a:ext cx="1107996" cy="369332"/>
          </a:xfrm>
          <a:prstGeom prst="rect">
            <a:avLst/>
          </a:prstGeom>
          <a:noFill/>
        </p:spPr>
        <p:txBody>
          <a:bodyPr wrap="none" rtlCol="0">
            <a:spAutoFit/>
          </a:bodyPr>
          <a:lstStyle/>
          <a:p>
            <a:r>
              <a:rPr lang="zh-CN" altLang="en-US" b="1" dirty="0">
                <a:solidFill>
                  <a:srgbClr val="0033CC"/>
                </a:solidFill>
                <a:latin typeface="楷体" panose="02010609060101010101" pitchFamily="49" charset="-122"/>
                <a:ea typeface="楷体" panose="02010609060101010101" pitchFamily="49" charset="-122"/>
              </a:rPr>
              <a:t>突触前膜</a:t>
            </a:r>
            <a:endParaRPr lang="zh-CN" altLang="en-US" b="1" dirty="0">
              <a:solidFill>
                <a:srgbClr val="0033CC"/>
              </a:solidFill>
              <a:latin typeface="楷体" panose="02010609060101010101" pitchFamily="49" charset="-122"/>
              <a:ea typeface="楷体" panose="02010609060101010101" pitchFamily="49" charset="-122"/>
            </a:endParaRPr>
          </a:p>
        </p:txBody>
      </p:sp>
      <p:sp>
        <p:nvSpPr>
          <p:cNvPr id="18" name="文本框 17"/>
          <p:cNvSpPr txBox="1"/>
          <p:nvPr/>
        </p:nvSpPr>
        <p:spPr>
          <a:xfrm>
            <a:off x="3791744" y="6235256"/>
            <a:ext cx="1107996" cy="369332"/>
          </a:xfrm>
          <a:prstGeom prst="rect">
            <a:avLst/>
          </a:prstGeom>
          <a:noFill/>
        </p:spPr>
        <p:txBody>
          <a:bodyPr wrap="none" rtlCol="0">
            <a:spAutoFit/>
          </a:bodyPr>
          <a:lstStyle/>
          <a:p>
            <a:r>
              <a:rPr lang="zh-CN" altLang="en-US" b="1" dirty="0">
                <a:solidFill>
                  <a:srgbClr val="0033CC"/>
                </a:solidFill>
                <a:latin typeface="楷体" panose="02010609060101010101" pitchFamily="49" charset="-122"/>
                <a:ea typeface="楷体" panose="02010609060101010101" pitchFamily="49" charset="-122"/>
              </a:rPr>
              <a:t>突触后膜</a:t>
            </a:r>
            <a:endParaRPr lang="zh-CN" altLang="en-US" b="1" dirty="0">
              <a:solidFill>
                <a:srgbClr val="0033CC"/>
              </a:solidFill>
              <a:latin typeface="楷体" panose="02010609060101010101" pitchFamily="49" charset="-122"/>
              <a:ea typeface="楷体" panose="02010609060101010101" pitchFamily="49" charset="-122"/>
            </a:endParaRPr>
          </a:p>
        </p:txBody>
      </p:sp>
      <p:pic>
        <p:nvPicPr>
          <p:cNvPr id="20" name="Picture 2" descr="C:\Users\mj\Desktop\images\微信图片_20181013232957.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7093" y="3118386"/>
            <a:ext cx="2884845" cy="3739614"/>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4969870" y="408816"/>
            <a:ext cx="2969083" cy="830997"/>
          </a:xfrm>
          <a:prstGeom prst="rect">
            <a:avLst/>
          </a:prstGeom>
          <a:noFill/>
        </p:spPr>
        <p:txBody>
          <a:bodyPr wrap="none" rtlCol="0">
            <a:spAutoFit/>
          </a:bodyPr>
          <a:lstStyle/>
          <a:p>
            <a:r>
              <a:rPr lang="zh-CN" altLang="en-US" sz="2400" b="1" dirty="0">
                <a:solidFill>
                  <a:srgbClr val="000000"/>
                </a:solidFill>
                <a:latin typeface="Arial" panose="020B0604020202020204"/>
                <a:ea typeface="宋体" panose="02010600030101010101" pitchFamily="2" charset="-122"/>
              </a:rPr>
              <a:t>一、神经生理</a:t>
            </a:r>
            <a:endParaRPr lang="en-US" altLang="zh-CN" sz="2400" b="1" dirty="0">
              <a:solidFill>
                <a:srgbClr val="000000"/>
              </a:solidFill>
              <a:latin typeface="Arial" panose="020B0604020202020204"/>
              <a:ea typeface="宋体" panose="02010600030101010101" pitchFamily="2" charset="-122"/>
            </a:endParaRPr>
          </a:p>
          <a:p>
            <a:r>
              <a:rPr lang="zh-CN" altLang="en-US" sz="2400" b="1" dirty="0">
                <a:solidFill>
                  <a:srgbClr val="000000"/>
                </a:solidFill>
                <a:latin typeface="Arial" panose="020B0604020202020204"/>
                <a:ea typeface="宋体" panose="02010600030101010101" pitchFamily="2" charset="-122"/>
              </a:rPr>
              <a:t>（二）反射中枢生理</a:t>
            </a:r>
            <a:endParaRPr lang="zh-CN" altLang="en-US" sz="2400" b="1" dirty="0">
              <a:solidFill>
                <a:srgbClr val="000000"/>
              </a:solidFill>
              <a:latin typeface="Arial" panose="020B0604020202020204"/>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r="2282" b="6662"/>
          <a:stretch>
            <a:fillRect/>
          </a:stretch>
        </p:blipFill>
        <p:spPr bwMode="auto">
          <a:xfrm>
            <a:off x="1398270" y="1741717"/>
            <a:ext cx="4393878"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6240145" y="2621280"/>
            <a:ext cx="5437505" cy="2306955"/>
          </a:xfrm>
          <a:prstGeom prst="rect">
            <a:avLst/>
          </a:prstGeom>
          <a:ln w="28575">
            <a:solidFill>
              <a:srgbClr val="0070C0"/>
            </a:solidFill>
          </a:ln>
        </p:spPr>
        <p:txBody>
          <a:bodyPr wrap="square">
            <a:spAutoFit/>
          </a:bodyPr>
          <a:lstStyle/>
          <a:p>
            <a:r>
              <a:rPr lang="zh-CN" altLang="en-US" sz="2400" b="1" dirty="0">
                <a:solidFill>
                  <a:srgbClr val="FF0000"/>
                </a:solidFill>
                <a:latin typeface="宋体" panose="02010600030101010101" pitchFamily="2" charset="-122"/>
                <a:ea typeface="宋体" panose="02010600030101010101" pitchFamily="2" charset="-122"/>
              </a:rPr>
              <a:t>反射：是机体对环境条件改变作出的反应。</a:t>
            </a:r>
            <a:r>
              <a:rPr lang="zh-CN" altLang="en-US" sz="2400" b="1" dirty="0">
                <a:solidFill>
                  <a:srgbClr val="0070C0"/>
                </a:solidFill>
                <a:latin typeface="宋体" panose="02010600030101010101" pitchFamily="2" charset="-122"/>
                <a:ea typeface="宋体" panose="02010600030101010101" pitchFamily="2" charset="-122"/>
              </a:rPr>
              <a:t>是神经系统活动的基本形式。</a:t>
            </a:r>
            <a:endParaRPr lang="zh-CN" altLang="en-US" sz="2400" b="1" dirty="0">
              <a:solidFill>
                <a:srgbClr val="0070C0"/>
              </a:solidFill>
              <a:latin typeface="宋体" panose="02010600030101010101" pitchFamily="2" charset="-122"/>
              <a:ea typeface="宋体" panose="02010600030101010101" pitchFamily="2" charset="-122"/>
            </a:endParaRPr>
          </a:p>
          <a:p>
            <a:endParaRPr lang="zh-CN" altLang="en-US" sz="2400" b="1" dirty="0">
              <a:solidFill>
                <a:srgbClr val="FF0000"/>
              </a:solidFill>
              <a:latin typeface="宋体" panose="02010600030101010101" pitchFamily="2" charset="-122"/>
              <a:ea typeface="宋体" panose="02010600030101010101" pitchFamily="2" charset="-122"/>
            </a:endParaRPr>
          </a:p>
          <a:p>
            <a:r>
              <a:rPr lang="zh-CN" altLang="en-US" sz="2400" b="1" dirty="0">
                <a:solidFill>
                  <a:srgbClr val="FF0000"/>
                </a:solidFill>
                <a:latin typeface="宋体" panose="02010600030101010101" pitchFamily="2" charset="-122"/>
                <a:ea typeface="宋体" panose="02010600030101010101" pitchFamily="2" charset="-122"/>
              </a:rPr>
              <a:t>反射弧</a:t>
            </a:r>
            <a:r>
              <a:rPr lang="zh-CN" altLang="en-US" sz="2400" b="1" dirty="0">
                <a:solidFill>
                  <a:srgbClr val="0070C0"/>
                </a:solidFill>
                <a:latin typeface="宋体" panose="02010600030101010101" pitchFamily="2" charset="-122"/>
                <a:ea typeface="宋体" panose="02010600030101010101" pitchFamily="2" charset="-122"/>
              </a:rPr>
              <a:t>：完成反射的构造</a:t>
            </a:r>
            <a:endParaRPr lang="zh-CN" altLang="en-US" sz="2400" b="1" dirty="0">
              <a:solidFill>
                <a:srgbClr val="0070C0"/>
              </a:solidFill>
              <a:latin typeface="宋体" panose="02010600030101010101" pitchFamily="2" charset="-122"/>
              <a:ea typeface="宋体" panose="02010600030101010101" pitchFamily="2" charset="-122"/>
            </a:endParaRPr>
          </a:p>
          <a:p>
            <a:r>
              <a:rPr lang="zh-CN" altLang="en-US" sz="2400" b="1" dirty="0">
                <a:solidFill>
                  <a:srgbClr val="0070C0"/>
                </a:solidFill>
                <a:latin typeface="宋体" panose="02010600030101010101" pitchFamily="2" charset="-122"/>
                <a:ea typeface="宋体" panose="02010600030101010101" pitchFamily="2" charset="-122"/>
              </a:rPr>
              <a:t>组成：</a:t>
            </a:r>
            <a:r>
              <a:rPr lang="zh-CN" altLang="en-US" sz="2400" b="1" dirty="0">
                <a:solidFill>
                  <a:srgbClr val="FF0000"/>
                </a:solidFill>
                <a:latin typeface="宋体" panose="02010600030101010101" pitchFamily="2" charset="-122"/>
                <a:ea typeface="宋体" panose="02010600030101010101" pitchFamily="2" charset="-122"/>
              </a:rPr>
              <a:t>感受器、传入神经、中枢、传出神经、效应器</a:t>
            </a:r>
            <a:r>
              <a:rPr lang="zh-CN" altLang="en-US" sz="2400" b="1" dirty="0">
                <a:solidFill>
                  <a:srgbClr val="0070C0"/>
                </a:solidFill>
                <a:latin typeface="宋体" panose="02010600030101010101" pitchFamily="2" charset="-122"/>
                <a:ea typeface="宋体" panose="02010600030101010101" pitchFamily="2" charset="-122"/>
              </a:rPr>
              <a:t>五部分</a:t>
            </a:r>
            <a:endParaRPr lang="zh-CN" altLang="en-US" sz="2400" b="1" dirty="0">
              <a:solidFill>
                <a:srgbClr val="0070C0"/>
              </a:solidFill>
              <a:latin typeface="宋体" panose="02010600030101010101" pitchFamily="2" charset="-122"/>
              <a:ea typeface="宋体" panose="02010600030101010101" pitchFamily="2" charset="-122"/>
            </a:endParaRPr>
          </a:p>
        </p:txBody>
      </p:sp>
      <p:sp>
        <p:nvSpPr>
          <p:cNvPr id="2" name="动作按钮: 视频 1">
            <a:hlinkClick r:id="rId2" action="ppaction://hlinkfile" highlightClick="1"/>
          </p:cNvPr>
          <p:cNvSpPr/>
          <p:nvPr/>
        </p:nvSpPr>
        <p:spPr>
          <a:xfrm>
            <a:off x="6015090" y="6093296"/>
            <a:ext cx="1017014" cy="504056"/>
          </a:xfrm>
          <a:prstGeom prst="actionButtonMovie">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a:ea typeface="宋体" panose="02010600030101010101" pitchFamily="2" charset="-122"/>
            </a:endParaRPr>
          </a:p>
        </p:txBody>
      </p:sp>
      <p:sp>
        <p:nvSpPr>
          <p:cNvPr id="3" name="文本框 2"/>
          <p:cNvSpPr txBox="1"/>
          <p:nvPr/>
        </p:nvSpPr>
        <p:spPr>
          <a:xfrm>
            <a:off x="4969870" y="408816"/>
            <a:ext cx="2969083" cy="830997"/>
          </a:xfrm>
          <a:prstGeom prst="rect">
            <a:avLst/>
          </a:prstGeom>
          <a:noFill/>
        </p:spPr>
        <p:txBody>
          <a:bodyPr wrap="none" rtlCol="0">
            <a:spAutoFit/>
          </a:bodyPr>
          <a:lstStyle/>
          <a:p>
            <a:r>
              <a:rPr lang="zh-CN" altLang="en-US" sz="2400" b="1" dirty="0">
                <a:solidFill>
                  <a:srgbClr val="000000"/>
                </a:solidFill>
                <a:latin typeface="Arial" panose="020B0604020202020204"/>
                <a:ea typeface="宋体" panose="02010600030101010101" pitchFamily="2" charset="-122"/>
              </a:rPr>
              <a:t>一、神经生理</a:t>
            </a:r>
            <a:endParaRPr lang="en-US" altLang="zh-CN" sz="2400" b="1" dirty="0">
              <a:solidFill>
                <a:srgbClr val="000000"/>
              </a:solidFill>
              <a:latin typeface="Arial" panose="020B0604020202020204"/>
              <a:ea typeface="宋体" panose="02010600030101010101" pitchFamily="2" charset="-122"/>
            </a:endParaRPr>
          </a:p>
          <a:p>
            <a:r>
              <a:rPr lang="zh-CN" altLang="en-US" sz="2400" b="1" dirty="0">
                <a:solidFill>
                  <a:srgbClr val="000000"/>
                </a:solidFill>
                <a:latin typeface="Arial" panose="020B0604020202020204"/>
                <a:ea typeface="宋体" panose="02010600030101010101" pitchFamily="2" charset="-122"/>
              </a:rPr>
              <a:t>（二）反射中枢生理</a:t>
            </a:r>
            <a:endParaRPr lang="zh-CN" altLang="en-US" sz="2400" b="1" dirty="0">
              <a:solidFill>
                <a:srgbClr val="000000"/>
              </a:solidFill>
              <a:latin typeface="Arial" panose="020B0604020202020204"/>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11"/>
          <p:cNvSpPr/>
          <p:nvPr/>
        </p:nvSpPr>
        <p:spPr bwMode="auto">
          <a:xfrm>
            <a:off x="1855010" y="2203840"/>
            <a:ext cx="447899" cy="3405808"/>
          </a:xfrm>
          <a:prstGeom prst="leftBrace">
            <a:avLst>
              <a:gd name="adj1" fmla="val 61111"/>
              <a:gd name="adj2" fmla="val 50000"/>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solidFill>
                <a:srgbClr val="0033CC"/>
              </a:solidFill>
              <a:latin typeface="Arial" panose="020B0604020202020204"/>
              <a:ea typeface="宋体" panose="02010600030101010101" pitchFamily="2" charset="-122"/>
            </a:endParaRPr>
          </a:p>
        </p:txBody>
      </p:sp>
      <p:sp>
        <p:nvSpPr>
          <p:cNvPr id="13" name="文本框 12"/>
          <p:cNvSpPr txBox="1"/>
          <p:nvPr/>
        </p:nvSpPr>
        <p:spPr>
          <a:xfrm>
            <a:off x="1431104" y="3133040"/>
            <a:ext cx="553998" cy="1910138"/>
          </a:xfrm>
          <a:prstGeom prst="rect">
            <a:avLst/>
          </a:prstGeom>
          <a:noFill/>
        </p:spPr>
        <p:txBody>
          <a:bodyPr vert="eaVert" wrap="none" rtlCol="0">
            <a:spAutoFit/>
          </a:bodyPr>
          <a:lstStyle/>
          <a:p>
            <a:r>
              <a:rPr lang="zh-CN" altLang="en-US" sz="2400" b="1" dirty="0">
                <a:solidFill>
                  <a:srgbClr val="0033CC"/>
                </a:solidFill>
                <a:latin typeface="Arial" panose="020B0604020202020204"/>
                <a:ea typeface="宋体" panose="02010600030101010101" pitchFamily="2" charset="-122"/>
              </a:rPr>
              <a:t>传出神经受体</a:t>
            </a:r>
            <a:endParaRPr lang="zh-CN" altLang="en-US" sz="2400" b="1" dirty="0">
              <a:solidFill>
                <a:srgbClr val="0033CC"/>
              </a:solidFill>
              <a:latin typeface="Arial" panose="020B0604020202020204"/>
              <a:ea typeface="宋体" panose="02010600030101010101" pitchFamily="2" charset="-122"/>
            </a:endParaRPr>
          </a:p>
        </p:txBody>
      </p:sp>
      <p:sp>
        <p:nvSpPr>
          <p:cNvPr id="15" name="文本框 14"/>
          <p:cNvSpPr txBox="1"/>
          <p:nvPr/>
        </p:nvSpPr>
        <p:spPr>
          <a:xfrm>
            <a:off x="2188758" y="2136338"/>
            <a:ext cx="1537252" cy="1015663"/>
          </a:xfrm>
          <a:prstGeom prst="rect">
            <a:avLst/>
          </a:prstGeom>
          <a:noFill/>
        </p:spPr>
        <p:txBody>
          <a:bodyPr wrap="square" rtlCol="0">
            <a:spAutoFit/>
          </a:bodyPr>
          <a:lstStyle/>
          <a:p>
            <a:r>
              <a:rPr lang="zh-CN" altLang="en-US" sz="2000" b="1" dirty="0">
                <a:solidFill>
                  <a:srgbClr val="FF0000"/>
                </a:solidFill>
                <a:latin typeface="宋体" panose="02010600030101010101" pitchFamily="2" charset="-122"/>
                <a:ea typeface="宋体" panose="02010600030101010101" pitchFamily="2" charset="-122"/>
              </a:rPr>
              <a:t>胆碱受体</a:t>
            </a:r>
            <a:endParaRPr lang="en-US" altLang="zh-CN" sz="2000" b="1" dirty="0">
              <a:solidFill>
                <a:srgbClr val="FF0000"/>
              </a:solidFill>
              <a:latin typeface="宋体" panose="02010600030101010101" pitchFamily="2" charset="-122"/>
              <a:ea typeface="宋体" panose="02010600030101010101" pitchFamily="2" charset="-122"/>
            </a:endParaRPr>
          </a:p>
          <a:p>
            <a:r>
              <a:rPr lang="zh-CN" altLang="en-US" sz="2000" b="1" dirty="0">
                <a:solidFill>
                  <a:srgbClr val="FF0000"/>
                </a:solidFill>
                <a:latin typeface="Arial" panose="020B0604020202020204"/>
                <a:ea typeface="宋体" panose="02010600030101010101" pitchFamily="2" charset="-122"/>
              </a:rPr>
              <a:t>（</a:t>
            </a:r>
            <a:r>
              <a:rPr lang="zh-CN" altLang="en-US" sz="1600" b="1" dirty="0">
                <a:solidFill>
                  <a:srgbClr val="0000CC"/>
                </a:solidFill>
                <a:latin typeface="Arial" panose="020B0604020202020204"/>
                <a:ea typeface="宋体" panose="02010600030101010101" pitchFamily="2" charset="-122"/>
              </a:rPr>
              <a:t>能和乙酰胆碱结合的受体</a:t>
            </a:r>
            <a:r>
              <a:rPr lang="zh-CN" altLang="en-US" sz="2000" b="1" dirty="0">
                <a:solidFill>
                  <a:srgbClr val="FF0000"/>
                </a:solidFill>
                <a:latin typeface="Arial" panose="020B0604020202020204"/>
                <a:ea typeface="宋体" panose="02010600030101010101" pitchFamily="2" charset="-122"/>
              </a:rPr>
              <a:t>）</a:t>
            </a:r>
            <a:endParaRPr lang="en-US" altLang="zh-CN" sz="2000" b="1" dirty="0">
              <a:solidFill>
                <a:srgbClr val="FF0000"/>
              </a:solidFill>
              <a:latin typeface="Arial" panose="020B0604020202020204"/>
              <a:ea typeface="宋体" panose="02010600030101010101" pitchFamily="2" charset="-122"/>
            </a:endParaRPr>
          </a:p>
        </p:txBody>
      </p:sp>
      <p:sp>
        <p:nvSpPr>
          <p:cNvPr id="17" name="文本框 16"/>
          <p:cNvSpPr txBox="1"/>
          <p:nvPr/>
        </p:nvSpPr>
        <p:spPr>
          <a:xfrm>
            <a:off x="2209926" y="5156192"/>
            <a:ext cx="2159566" cy="830997"/>
          </a:xfrm>
          <a:prstGeom prst="rect">
            <a:avLst/>
          </a:prstGeom>
          <a:noFill/>
        </p:spPr>
        <p:txBody>
          <a:bodyPr wrap="none" rtlCol="0">
            <a:spAutoFit/>
          </a:bodyPr>
          <a:lstStyle/>
          <a:p>
            <a:r>
              <a:rPr lang="zh-CN" altLang="en-US" sz="2000" b="1" dirty="0">
                <a:solidFill>
                  <a:srgbClr val="FF0000"/>
                </a:solidFill>
                <a:latin typeface="宋体" panose="02010600030101010101" pitchFamily="2" charset="-122"/>
                <a:ea typeface="宋体" panose="02010600030101010101" pitchFamily="2" charset="-122"/>
              </a:rPr>
              <a:t>肾上腺素受体</a:t>
            </a:r>
            <a:endParaRPr lang="en-US" altLang="zh-CN" sz="2000" b="1" dirty="0">
              <a:solidFill>
                <a:srgbClr val="FF0000"/>
              </a:solidFill>
              <a:latin typeface="宋体" panose="02010600030101010101" pitchFamily="2" charset="-122"/>
              <a:ea typeface="宋体" panose="02010600030101010101" pitchFamily="2" charset="-122"/>
            </a:endParaRPr>
          </a:p>
          <a:p>
            <a:r>
              <a:rPr lang="zh-CN" altLang="en-US" sz="1400" b="1" dirty="0">
                <a:solidFill>
                  <a:srgbClr val="FF0000"/>
                </a:solidFill>
                <a:latin typeface="Arial" panose="020B0604020202020204"/>
                <a:ea typeface="宋体" panose="02010600030101010101" pitchFamily="2" charset="-122"/>
              </a:rPr>
              <a:t>（</a:t>
            </a:r>
            <a:r>
              <a:rPr lang="zh-CN" altLang="en-US" sz="1400" b="1" dirty="0">
                <a:solidFill>
                  <a:srgbClr val="0033CC"/>
                </a:solidFill>
                <a:latin typeface="Arial" panose="020B0604020202020204"/>
                <a:ea typeface="宋体" panose="02010600030101010101" pitchFamily="2" charset="-122"/>
              </a:rPr>
              <a:t>能与肾上腺素和去</a:t>
            </a:r>
            <a:endParaRPr lang="en-US" altLang="zh-CN" sz="1400" b="1" dirty="0">
              <a:solidFill>
                <a:srgbClr val="0033CC"/>
              </a:solidFill>
              <a:latin typeface="Arial" panose="020B0604020202020204"/>
              <a:ea typeface="宋体" panose="02010600030101010101" pitchFamily="2" charset="-122"/>
            </a:endParaRPr>
          </a:p>
          <a:p>
            <a:r>
              <a:rPr lang="zh-CN" altLang="en-US" sz="1400" b="1" dirty="0">
                <a:solidFill>
                  <a:srgbClr val="0033CC"/>
                </a:solidFill>
                <a:latin typeface="Arial" panose="020B0604020202020204"/>
                <a:ea typeface="宋体" panose="02010600030101010101" pitchFamily="2" charset="-122"/>
              </a:rPr>
              <a:t>甲肾上腺素结合的受体</a:t>
            </a:r>
            <a:r>
              <a:rPr lang="zh-CN" altLang="en-US" sz="1400" b="1" dirty="0">
                <a:solidFill>
                  <a:srgbClr val="FF0000"/>
                </a:solidFill>
                <a:latin typeface="Arial" panose="020B0604020202020204"/>
                <a:ea typeface="宋体" panose="02010600030101010101" pitchFamily="2" charset="-122"/>
              </a:rPr>
              <a:t>）</a:t>
            </a:r>
            <a:endParaRPr lang="zh-CN" altLang="en-US" sz="1400" b="1" dirty="0">
              <a:solidFill>
                <a:srgbClr val="0033CC"/>
              </a:solidFill>
              <a:latin typeface="Arial" panose="020B0604020202020204"/>
              <a:ea typeface="宋体" panose="02010600030101010101" pitchFamily="2" charset="-122"/>
            </a:endParaRPr>
          </a:p>
        </p:txBody>
      </p:sp>
      <p:sp>
        <p:nvSpPr>
          <p:cNvPr id="19" name="AutoShape 11"/>
          <p:cNvSpPr/>
          <p:nvPr/>
        </p:nvSpPr>
        <p:spPr bwMode="auto">
          <a:xfrm>
            <a:off x="3479777" y="1912475"/>
            <a:ext cx="278598" cy="1585025"/>
          </a:xfrm>
          <a:prstGeom prst="leftBrace">
            <a:avLst>
              <a:gd name="adj1" fmla="val 61111"/>
              <a:gd name="adj2" fmla="val 50000"/>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solidFill>
                <a:srgbClr val="0033CC"/>
              </a:solidFill>
              <a:latin typeface="Arial" panose="020B0604020202020204"/>
              <a:ea typeface="宋体" panose="02010600030101010101" pitchFamily="2" charset="-122"/>
            </a:endParaRPr>
          </a:p>
        </p:txBody>
      </p:sp>
      <p:sp>
        <p:nvSpPr>
          <p:cNvPr id="21" name="文本框 20"/>
          <p:cNvSpPr txBox="1"/>
          <p:nvPr/>
        </p:nvSpPr>
        <p:spPr>
          <a:xfrm>
            <a:off x="3619076" y="1878127"/>
            <a:ext cx="1537252" cy="707886"/>
          </a:xfrm>
          <a:prstGeom prst="rect">
            <a:avLst/>
          </a:prstGeom>
          <a:noFill/>
        </p:spPr>
        <p:txBody>
          <a:bodyPr wrap="square" rtlCol="0">
            <a:spAutoFit/>
          </a:bodyPr>
          <a:lstStyle/>
          <a:p>
            <a:r>
              <a:rPr lang="zh-CN" altLang="en-US" sz="2000" b="1" dirty="0">
                <a:solidFill>
                  <a:srgbClr val="0000CC"/>
                </a:solidFill>
                <a:latin typeface="Arial" panose="020B0604020202020204"/>
                <a:ea typeface="宋体" panose="02010600030101010101" pitchFamily="2" charset="-122"/>
              </a:rPr>
              <a:t>毒蕈碱型胆碱受体</a:t>
            </a:r>
            <a:endParaRPr lang="zh-CN" altLang="en-US" sz="2000" b="1" dirty="0">
              <a:solidFill>
                <a:srgbClr val="0000CC"/>
              </a:solidFill>
              <a:latin typeface="Arial" panose="020B0604020202020204"/>
              <a:ea typeface="宋体" panose="02010600030101010101" pitchFamily="2" charset="-122"/>
            </a:endParaRPr>
          </a:p>
        </p:txBody>
      </p:sp>
      <p:sp>
        <p:nvSpPr>
          <p:cNvPr id="23" name="文本框 22"/>
          <p:cNvSpPr txBox="1"/>
          <p:nvPr/>
        </p:nvSpPr>
        <p:spPr>
          <a:xfrm>
            <a:off x="3759291" y="3223261"/>
            <a:ext cx="1537252" cy="707886"/>
          </a:xfrm>
          <a:prstGeom prst="rect">
            <a:avLst/>
          </a:prstGeom>
          <a:noFill/>
        </p:spPr>
        <p:txBody>
          <a:bodyPr wrap="square" rtlCol="0">
            <a:spAutoFit/>
          </a:bodyPr>
          <a:lstStyle/>
          <a:p>
            <a:r>
              <a:rPr lang="zh-CN" altLang="en-US" sz="2000" b="1" dirty="0">
                <a:solidFill>
                  <a:srgbClr val="0000CC"/>
                </a:solidFill>
                <a:latin typeface="Arial" panose="020B0604020202020204"/>
                <a:ea typeface="宋体" panose="02010600030101010101" pitchFamily="2" charset="-122"/>
              </a:rPr>
              <a:t>烟碱型胆</a:t>
            </a:r>
            <a:endParaRPr lang="en-US" altLang="zh-CN" sz="2000" b="1" dirty="0">
              <a:solidFill>
                <a:srgbClr val="0000CC"/>
              </a:solidFill>
              <a:latin typeface="Arial" panose="020B0604020202020204"/>
              <a:ea typeface="宋体" panose="02010600030101010101" pitchFamily="2" charset="-122"/>
            </a:endParaRPr>
          </a:p>
          <a:p>
            <a:r>
              <a:rPr lang="zh-CN" altLang="en-US" sz="2000" b="1" dirty="0">
                <a:solidFill>
                  <a:srgbClr val="0000CC"/>
                </a:solidFill>
                <a:latin typeface="Arial" panose="020B0604020202020204"/>
                <a:ea typeface="宋体" panose="02010600030101010101" pitchFamily="2" charset="-122"/>
              </a:rPr>
              <a:t>碱受体</a:t>
            </a:r>
            <a:endParaRPr lang="zh-CN" altLang="en-US" sz="2000" b="1" dirty="0">
              <a:solidFill>
                <a:srgbClr val="0000CC"/>
              </a:solidFill>
              <a:latin typeface="Arial" panose="020B0604020202020204"/>
              <a:ea typeface="宋体" panose="02010600030101010101" pitchFamily="2" charset="-122"/>
            </a:endParaRPr>
          </a:p>
        </p:txBody>
      </p:sp>
      <p:sp>
        <p:nvSpPr>
          <p:cNvPr id="25" name="文本框 24"/>
          <p:cNvSpPr txBox="1"/>
          <p:nvPr/>
        </p:nvSpPr>
        <p:spPr>
          <a:xfrm>
            <a:off x="4935243" y="1887825"/>
            <a:ext cx="5538039" cy="1015663"/>
          </a:xfrm>
          <a:prstGeom prst="rect">
            <a:avLst/>
          </a:prstGeom>
          <a:noFill/>
        </p:spPr>
        <p:txBody>
          <a:bodyPr wrap="square" rtlCol="0">
            <a:spAutoFit/>
          </a:bodyPr>
          <a:lstStyle/>
          <a:p>
            <a:r>
              <a:rPr lang="zh-CN" altLang="en-US" sz="2000" b="1" dirty="0">
                <a:solidFill>
                  <a:srgbClr val="0033CC"/>
                </a:solidFill>
                <a:latin typeface="宋体" panose="02010600030101010101" pitchFamily="2" charset="-122"/>
                <a:ea typeface="宋体" panose="02010600030101010101" pitchFamily="2" charset="-122"/>
              </a:rPr>
              <a:t>简称</a:t>
            </a:r>
            <a:r>
              <a:rPr lang="en-US" altLang="zh-CN" sz="2000" b="1" dirty="0">
                <a:solidFill>
                  <a:srgbClr val="FF0000"/>
                </a:solidFill>
                <a:latin typeface="宋体" panose="02010600030101010101" pitchFamily="2" charset="-122"/>
                <a:ea typeface="宋体" panose="02010600030101010101" pitchFamily="2" charset="-122"/>
              </a:rPr>
              <a:t>M</a:t>
            </a:r>
            <a:r>
              <a:rPr lang="zh-CN" altLang="en-US" sz="2000" b="1" dirty="0">
                <a:solidFill>
                  <a:srgbClr val="FF0000"/>
                </a:solidFill>
                <a:latin typeface="宋体" panose="02010600030101010101" pitchFamily="2" charset="-122"/>
                <a:ea typeface="宋体" panose="02010600030101010101" pitchFamily="2" charset="-122"/>
              </a:rPr>
              <a:t>受体</a:t>
            </a:r>
            <a:r>
              <a:rPr lang="zh-CN" altLang="en-US" sz="2000" b="1" dirty="0">
                <a:solidFill>
                  <a:srgbClr val="0033CC"/>
                </a:solidFill>
                <a:latin typeface="宋体" panose="02010600030101010101" pitchFamily="2" charset="-122"/>
                <a:ea typeface="宋体" panose="02010600030101010101" pitchFamily="2" charset="-122"/>
              </a:rPr>
              <a:t>，对毒蕈碱作用敏感，主要分布于副交感神经节后纤维和一小部分释放乙酰胆碱的交感神经节后纤维所支配的效应器细胞上。</a:t>
            </a:r>
            <a:endParaRPr lang="zh-CN" altLang="en-US" sz="2000" b="1" dirty="0">
              <a:solidFill>
                <a:srgbClr val="0033CC"/>
              </a:solidFill>
              <a:latin typeface="宋体" panose="02010600030101010101" pitchFamily="2" charset="-122"/>
              <a:ea typeface="宋体" panose="02010600030101010101" pitchFamily="2" charset="-122"/>
            </a:endParaRPr>
          </a:p>
        </p:txBody>
      </p:sp>
      <p:sp>
        <p:nvSpPr>
          <p:cNvPr id="27" name="文本框 26"/>
          <p:cNvSpPr txBox="1"/>
          <p:nvPr/>
        </p:nvSpPr>
        <p:spPr>
          <a:xfrm>
            <a:off x="4841280" y="3186793"/>
            <a:ext cx="5887771" cy="707886"/>
          </a:xfrm>
          <a:prstGeom prst="rect">
            <a:avLst/>
          </a:prstGeom>
          <a:noFill/>
        </p:spPr>
        <p:txBody>
          <a:bodyPr wrap="square" rtlCol="0">
            <a:spAutoFit/>
          </a:bodyPr>
          <a:lstStyle/>
          <a:p>
            <a:r>
              <a:rPr lang="zh-CN" altLang="en-US" sz="2000" b="1" dirty="0">
                <a:solidFill>
                  <a:srgbClr val="0033CC"/>
                </a:solidFill>
                <a:latin typeface="宋体" panose="02010600030101010101" pitchFamily="2" charset="-122"/>
                <a:ea typeface="宋体" panose="02010600030101010101" pitchFamily="2" charset="-122"/>
              </a:rPr>
              <a:t>简称</a:t>
            </a:r>
            <a:r>
              <a:rPr lang="en-US" altLang="zh-CN" sz="2000" b="1" dirty="0">
                <a:solidFill>
                  <a:srgbClr val="FF0000"/>
                </a:solidFill>
                <a:latin typeface="宋体" panose="02010600030101010101" pitchFamily="2" charset="-122"/>
                <a:ea typeface="宋体" panose="02010600030101010101" pitchFamily="2" charset="-122"/>
              </a:rPr>
              <a:t>N</a:t>
            </a:r>
            <a:r>
              <a:rPr lang="zh-CN" altLang="en-US" sz="2000" b="1" dirty="0">
                <a:solidFill>
                  <a:srgbClr val="FF0000"/>
                </a:solidFill>
                <a:latin typeface="宋体" panose="02010600030101010101" pitchFamily="2" charset="-122"/>
                <a:ea typeface="宋体" panose="02010600030101010101" pitchFamily="2" charset="-122"/>
              </a:rPr>
              <a:t>受体</a:t>
            </a:r>
            <a:r>
              <a:rPr lang="zh-CN" altLang="en-US" sz="2000" b="1" dirty="0">
                <a:solidFill>
                  <a:srgbClr val="0033CC"/>
                </a:solidFill>
                <a:latin typeface="宋体" panose="02010600030101010101" pitchFamily="2" charset="-122"/>
                <a:ea typeface="宋体" panose="02010600030101010101" pitchFamily="2" charset="-122"/>
              </a:rPr>
              <a:t>，对胆碱作用敏感，主要分布于植物神经节细胞膜（</a:t>
            </a:r>
            <a:r>
              <a:rPr lang="en-US" altLang="zh-CN" sz="2000" b="1" dirty="0">
                <a:solidFill>
                  <a:srgbClr val="0033CC"/>
                </a:solidFill>
                <a:latin typeface="宋体" panose="02010600030101010101" pitchFamily="2" charset="-122"/>
                <a:ea typeface="宋体" panose="02010600030101010101" pitchFamily="2" charset="-122"/>
              </a:rPr>
              <a:t>N1</a:t>
            </a:r>
            <a:r>
              <a:rPr lang="zh-CN" altLang="en-US" sz="2000" b="1" dirty="0">
                <a:solidFill>
                  <a:srgbClr val="0033CC"/>
                </a:solidFill>
                <a:latin typeface="宋体" panose="02010600030101010101" pitchFamily="2" charset="-122"/>
                <a:ea typeface="宋体" panose="02010600030101010101" pitchFamily="2" charset="-122"/>
              </a:rPr>
              <a:t>受体）和骨骼肌细胞膜上（</a:t>
            </a:r>
            <a:r>
              <a:rPr lang="en-US" altLang="zh-CN" sz="2000" b="1" dirty="0">
                <a:solidFill>
                  <a:srgbClr val="0033CC"/>
                </a:solidFill>
                <a:latin typeface="宋体" panose="02010600030101010101" pitchFamily="2" charset="-122"/>
                <a:ea typeface="宋体" panose="02010600030101010101" pitchFamily="2" charset="-122"/>
              </a:rPr>
              <a:t>N2</a:t>
            </a:r>
            <a:r>
              <a:rPr lang="zh-CN" altLang="en-US" sz="2000" b="1" dirty="0">
                <a:solidFill>
                  <a:srgbClr val="0033CC"/>
                </a:solidFill>
                <a:latin typeface="宋体" panose="02010600030101010101" pitchFamily="2" charset="-122"/>
                <a:ea typeface="宋体" panose="02010600030101010101" pitchFamily="2" charset="-122"/>
              </a:rPr>
              <a:t>受体）</a:t>
            </a:r>
            <a:endParaRPr lang="en-US" altLang="zh-CN" sz="2000" b="1" dirty="0">
              <a:solidFill>
                <a:srgbClr val="0033CC"/>
              </a:solidFill>
              <a:latin typeface="宋体" panose="02010600030101010101" pitchFamily="2" charset="-122"/>
              <a:ea typeface="宋体" panose="02010600030101010101" pitchFamily="2" charset="-122"/>
            </a:endParaRPr>
          </a:p>
        </p:txBody>
      </p:sp>
      <p:sp>
        <p:nvSpPr>
          <p:cNvPr id="29" name="AutoShape 11"/>
          <p:cNvSpPr/>
          <p:nvPr/>
        </p:nvSpPr>
        <p:spPr bwMode="auto">
          <a:xfrm>
            <a:off x="4189851" y="4779177"/>
            <a:ext cx="278598" cy="1585025"/>
          </a:xfrm>
          <a:prstGeom prst="leftBrace">
            <a:avLst>
              <a:gd name="adj1" fmla="val 61111"/>
              <a:gd name="adj2" fmla="val 50000"/>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solidFill>
                <a:srgbClr val="0033CC"/>
              </a:solidFill>
              <a:latin typeface="Arial" panose="020B0604020202020204"/>
              <a:ea typeface="宋体" panose="02010600030101010101" pitchFamily="2" charset="-122"/>
            </a:endParaRPr>
          </a:p>
        </p:txBody>
      </p:sp>
      <p:sp>
        <p:nvSpPr>
          <p:cNvPr id="31" name="文本框 30"/>
          <p:cNvSpPr txBox="1"/>
          <p:nvPr/>
        </p:nvSpPr>
        <p:spPr>
          <a:xfrm>
            <a:off x="4416309" y="4460338"/>
            <a:ext cx="1423559" cy="707886"/>
          </a:xfrm>
          <a:prstGeom prst="rect">
            <a:avLst/>
          </a:prstGeom>
          <a:noFill/>
        </p:spPr>
        <p:txBody>
          <a:bodyPr wrap="square" rtlCol="0">
            <a:spAutoFit/>
          </a:bodyPr>
          <a:lstStyle/>
          <a:p>
            <a:r>
              <a:rPr lang="en-US" altLang="zh-CN" sz="2000" b="1" dirty="0">
                <a:solidFill>
                  <a:srgbClr val="0000CC"/>
                </a:solidFill>
                <a:latin typeface="宋体" panose="02010600030101010101" pitchFamily="2" charset="-122"/>
                <a:ea typeface="宋体" panose="02010600030101010101" pitchFamily="2" charset="-122"/>
              </a:rPr>
              <a:t>α</a:t>
            </a:r>
            <a:r>
              <a:rPr lang="zh-CN" altLang="en-US" sz="2000" b="1" dirty="0">
                <a:solidFill>
                  <a:srgbClr val="0000CC"/>
                </a:solidFill>
                <a:latin typeface="宋体" panose="02010600030101010101" pitchFamily="2" charset="-122"/>
                <a:ea typeface="宋体" panose="02010600030101010101" pitchFamily="2" charset="-122"/>
              </a:rPr>
              <a:t>肾上腺</a:t>
            </a:r>
            <a:endParaRPr lang="en-US" altLang="zh-CN" sz="2000" b="1" dirty="0">
              <a:solidFill>
                <a:srgbClr val="0000CC"/>
              </a:solidFill>
              <a:latin typeface="宋体" panose="02010600030101010101" pitchFamily="2" charset="-122"/>
              <a:ea typeface="宋体" panose="02010600030101010101" pitchFamily="2" charset="-122"/>
            </a:endParaRPr>
          </a:p>
          <a:p>
            <a:r>
              <a:rPr lang="zh-CN" altLang="en-US" sz="2000" b="1" dirty="0">
                <a:solidFill>
                  <a:srgbClr val="0000CC"/>
                </a:solidFill>
                <a:latin typeface="宋体" panose="02010600030101010101" pitchFamily="2" charset="-122"/>
                <a:ea typeface="宋体" panose="02010600030101010101" pitchFamily="2" charset="-122"/>
              </a:rPr>
              <a:t>素受体</a:t>
            </a:r>
            <a:endParaRPr lang="zh-CN" altLang="en-US" sz="2000" b="1" dirty="0">
              <a:solidFill>
                <a:srgbClr val="0000CC"/>
              </a:solidFill>
              <a:latin typeface="宋体" panose="02010600030101010101" pitchFamily="2" charset="-122"/>
              <a:ea typeface="宋体" panose="02010600030101010101" pitchFamily="2" charset="-122"/>
            </a:endParaRPr>
          </a:p>
        </p:txBody>
      </p:sp>
      <p:sp>
        <p:nvSpPr>
          <p:cNvPr id="33" name="文本框 32"/>
          <p:cNvSpPr txBox="1"/>
          <p:nvPr/>
        </p:nvSpPr>
        <p:spPr>
          <a:xfrm>
            <a:off x="5539862" y="4452711"/>
            <a:ext cx="6652138" cy="707886"/>
          </a:xfrm>
          <a:prstGeom prst="rect">
            <a:avLst/>
          </a:prstGeom>
          <a:noFill/>
        </p:spPr>
        <p:txBody>
          <a:bodyPr wrap="square" rtlCol="0">
            <a:spAutoFit/>
          </a:bodyPr>
          <a:lstStyle/>
          <a:p>
            <a:r>
              <a:rPr lang="zh-CN" altLang="en-US" sz="2000" b="1" dirty="0">
                <a:solidFill>
                  <a:srgbClr val="0033CC"/>
                </a:solidFill>
                <a:latin typeface="宋体" panose="02010600030101010101" pitchFamily="2" charset="-122"/>
                <a:ea typeface="宋体" panose="02010600030101010101" pitchFamily="2" charset="-122"/>
              </a:rPr>
              <a:t>主要分布于皮肤、黏膜、内脏的血管，虹膜辐射肌和腺体细胞等效应器细胞膜上及肾上腺素能神经末梢的突触后膜</a:t>
            </a:r>
            <a:endParaRPr lang="en-US" altLang="zh-CN" sz="2000" b="1" dirty="0">
              <a:solidFill>
                <a:srgbClr val="0033CC"/>
              </a:solidFill>
              <a:latin typeface="宋体" panose="02010600030101010101" pitchFamily="2" charset="-122"/>
              <a:ea typeface="宋体" panose="02010600030101010101" pitchFamily="2" charset="-122"/>
            </a:endParaRPr>
          </a:p>
        </p:txBody>
      </p:sp>
      <p:sp>
        <p:nvSpPr>
          <p:cNvPr id="35" name="文本框 34"/>
          <p:cNvSpPr txBox="1"/>
          <p:nvPr/>
        </p:nvSpPr>
        <p:spPr>
          <a:xfrm>
            <a:off x="4416309" y="6026203"/>
            <a:ext cx="1423559" cy="707886"/>
          </a:xfrm>
          <a:prstGeom prst="rect">
            <a:avLst/>
          </a:prstGeom>
          <a:noFill/>
        </p:spPr>
        <p:txBody>
          <a:bodyPr wrap="square" rtlCol="0">
            <a:spAutoFit/>
          </a:bodyPr>
          <a:lstStyle/>
          <a:p>
            <a:r>
              <a:rPr lang="en-US" altLang="zh-CN" b="1" dirty="0">
                <a:solidFill>
                  <a:srgbClr val="0000CC"/>
                </a:solidFill>
                <a:latin typeface="Arial" panose="020B0604020202020204"/>
                <a:ea typeface="宋体" panose="02010600030101010101" pitchFamily="2" charset="-122"/>
              </a:rPr>
              <a:t>β</a:t>
            </a:r>
            <a:r>
              <a:rPr lang="zh-CN" altLang="en-US" sz="2000" b="1" dirty="0">
                <a:solidFill>
                  <a:srgbClr val="0000CC"/>
                </a:solidFill>
                <a:latin typeface="宋体" panose="02010600030101010101" pitchFamily="2" charset="-122"/>
                <a:ea typeface="宋体" panose="02010600030101010101" pitchFamily="2" charset="-122"/>
              </a:rPr>
              <a:t>肾上腺</a:t>
            </a:r>
            <a:endParaRPr lang="en-US" altLang="zh-CN" sz="2000" b="1" dirty="0">
              <a:solidFill>
                <a:srgbClr val="0000CC"/>
              </a:solidFill>
              <a:latin typeface="宋体" panose="02010600030101010101" pitchFamily="2" charset="-122"/>
              <a:ea typeface="宋体" panose="02010600030101010101" pitchFamily="2" charset="-122"/>
            </a:endParaRPr>
          </a:p>
          <a:p>
            <a:r>
              <a:rPr lang="zh-CN" altLang="en-US" sz="2000" b="1" dirty="0">
                <a:solidFill>
                  <a:srgbClr val="0000CC"/>
                </a:solidFill>
                <a:latin typeface="宋体" panose="02010600030101010101" pitchFamily="2" charset="-122"/>
                <a:ea typeface="宋体" panose="02010600030101010101" pitchFamily="2" charset="-122"/>
              </a:rPr>
              <a:t>素受体</a:t>
            </a:r>
            <a:endParaRPr lang="zh-CN" altLang="en-US" sz="2000" b="1" dirty="0">
              <a:solidFill>
                <a:srgbClr val="0000CC"/>
              </a:solidFill>
              <a:latin typeface="宋体" panose="02010600030101010101" pitchFamily="2" charset="-122"/>
              <a:ea typeface="宋体" panose="02010600030101010101" pitchFamily="2" charset="-122"/>
            </a:endParaRPr>
          </a:p>
        </p:txBody>
      </p:sp>
      <p:sp>
        <p:nvSpPr>
          <p:cNvPr id="37" name="AutoShape 11"/>
          <p:cNvSpPr/>
          <p:nvPr/>
        </p:nvSpPr>
        <p:spPr bwMode="auto">
          <a:xfrm>
            <a:off x="5393664" y="5703951"/>
            <a:ext cx="257261" cy="1180134"/>
          </a:xfrm>
          <a:prstGeom prst="leftBrace">
            <a:avLst>
              <a:gd name="adj1" fmla="val 61111"/>
              <a:gd name="adj2" fmla="val 50000"/>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solidFill>
                <a:srgbClr val="0033CC"/>
              </a:solidFill>
              <a:latin typeface="Arial" panose="020B0604020202020204"/>
              <a:ea typeface="宋体" panose="02010600030101010101" pitchFamily="2" charset="-122"/>
            </a:endParaRPr>
          </a:p>
        </p:txBody>
      </p:sp>
      <p:sp>
        <p:nvSpPr>
          <p:cNvPr id="39" name="文本框 38"/>
          <p:cNvSpPr txBox="1"/>
          <p:nvPr/>
        </p:nvSpPr>
        <p:spPr>
          <a:xfrm>
            <a:off x="5539862" y="5518574"/>
            <a:ext cx="2895344" cy="400110"/>
          </a:xfrm>
          <a:prstGeom prst="rect">
            <a:avLst/>
          </a:prstGeom>
          <a:noFill/>
        </p:spPr>
        <p:txBody>
          <a:bodyPr wrap="none" rtlCol="0">
            <a:spAutoFit/>
          </a:bodyPr>
          <a:lstStyle/>
          <a:p>
            <a:r>
              <a:rPr lang="en-US" altLang="zh-CN" sz="2000" b="1" dirty="0">
                <a:solidFill>
                  <a:srgbClr val="0033CC"/>
                </a:solidFill>
                <a:latin typeface="楷体" panose="02010609060101010101" pitchFamily="49" charset="-122"/>
                <a:ea typeface="楷体" panose="02010609060101010101" pitchFamily="49" charset="-122"/>
              </a:rPr>
              <a:t>β1</a:t>
            </a:r>
            <a:r>
              <a:rPr lang="zh-CN" altLang="en-US" sz="2000" b="1" dirty="0">
                <a:solidFill>
                  <a:srgbClr val="0033CC"/>
                </a:solidFill>
                <a:latin typeface="宋体" panose="02010600030101010101" pitchFamily="2" charset="-122"/>
                <a:ea typeface="宋体" panose="02010600030101010101" pitchFamily="2" charset="-122"/>
              </a:rPr>
              <a:t>受体主要分布在心脏</a:t>
            </a:r>
            <a:endParaRPr lang="en-US" altLang="zh-CN" sz="2000" b="1" dirty="0">
              <a:solidFill>
                <a:srgbClr val="0033CC"/>
              </a:solidFill>
              <a:latin typeface="宋体" panose="02010600030101010101" pitchFamily="2" charset="-122"/>
              <a:ea typeface="宋体" panose="02010600030101010101" pitchFamily="2" charset="-122"/>
            </a:endParaRPr>
          </a:p>
        </p:txBody>
      </p:sp>
      <p:sp>
        <p:nvSpPr>
          <p:cNvPr id="41" name="文本框 40"/>
          <p:cNvSpPr txBox="1"/>
          <p:nvPr/>
        </p:nvSpPr>
        <p:spPr>
          <a:xfrm>
            <a:off x="5480905" y="6194070"/>
            <a:ext cx="4992377" cy="707886"/>
          </a:xfrm>
          <a:prstGeom prst="rect">
            <a:avLst/>
          </a:prstGeom>
          <a:noFill/>
        </p:spPr>
        <p:txBody>
          <a:bodyPr wrap="square" rtlCol="0">
            <a:spAutoFit/>
          </a:bodyPr>
          <a:lstStyle/>
          <a:p>
            <a:r>
              <a:rPr lang="en-US" altLang="zh-CN" sz="2000" b="1" dirty="0">
                <a:solidFill>
                  <a:srgbClr val="0033CC"/>
                </a:solidFill>
                <a:latin typeface="楷体" panose="02010609060101010101" pitchFamily="49" charset="-122"/>
                <a:ea typeface="楷体" panose="02010609060101010101" pitchFamily="49" charset="-122"/>
              </a:rPr>
              <a:t>β2</a:t>
            </a:r>
            <a:r>
              <a:rPr lang="zh-CN" altLang="en-US" sz="2000" b="1" dirty="0">
                <a:solidFill>
                  <a:srgbClr val="0033CC"/>
                </a:solidFill>
                <a:latin typeface="宋体" panose="02010600030101010101" pitchFamily="2" charset="-122"/>
                <a:ea typeface="宋体" panose="02010600030101010101" pitchFamily="2" charset="-122"/>
              </a:rPr>
              <a:t>受体主要分布在血管（骨骼肌、内脏、</a:t>
            </a:r>
            <a:endParaRPr lang="en-US" altLang="zh-CN" sz="2000" b="1" dirty="0">
              <a:solidFill>
                <a:srgbClr val="0033CC"/>
              </a:solidFill>
              <a:latin typeface="宋体" panose="02010600030101010101" pitchFamily="2" charset="-122"/>
              <a:ea typeface="宋体" panose="02010600030101010101" pitchFamily="2" charset="-122"/>
            </a:endParaRPr>
          </a:p>
          <a:p>
            <a:r>
              <a:rPr lang="zh-CN" altLang="en-US" sz="2000" b="1" dirty="0">
                <a:solidFill>
                  <a:srgbClr val="0033CC"/>
                </a:solidFill>
                <a:latin typeface="宋体" panose="02010600030101010101" pitchFamily="2" charset="-122"/>
                <a:ea typeface="宋体" panose="02010600030101010101" pitchFamily="2" charset="-122"/>
              </a:rPr>
              <a:t>冠状动脉）和支气管</a:t>
            </a:r>
            <a:endParaRPr lang="en-US" altLang="zh-CN" sz="2000" b="1" dirty="0">
              <a:solidFill>
                <a:srgbClr val="0033CC"/>
              </a:solidFill>
              <a:latin typeface="宋体" panose="02010600030101010101" pitchFamily="2" charset="-122"/>
              <a:ea typeface="宋体" panose="02010600030101010101" pitchFamily="2" charset="-122"/>
            </a:endParaRPr>
          </a:p>
        </p:txBody>
      </p:sp>
      <p:sp>
        <p:nvSpPr>
          <p:cNvPr id="43" name="矩形 42"/>
          <p:cNvSpPr/>
          <p:nvPr/>
        </p:nvSpPr>
        <p:spPr>
          <a:xfrm>
            <a:off x="3669508" y="3050469"/>
            <a:ext cx="7363626" cy="2136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0033CC"/>
                </a:solidFill>
                <a:latin typeface="宋体" panose="02010600030101010101" pitchFamily="2" charset="-122"/>
                <a:ea typeface="宋体" panose="02010600030101010101" pitchFamily="2" charset="-122"/>
              </a:rPr>
              <a:t>正常情况下，从神经末梢释放的递质一方面作用于受体，另一方面又被各自相应的酶所破坏或移除。</a:t>
            </a:r>
            <a:endParaRPr lang="zh-CN" altLang="en-US" sz="2400" b="1" dirty="0">
              <a:solidFill>
                <a:srgbClr val="0033CC"/>
              </a:solidFill>
              <a:latin typeface="宋体" panose="02010600030101010101" pitchFamily="2" charset="-122"/>
              <a:ea typeface="宋体" panose="02010600030101010101" pitchFamily="2" charset="-122"/>
            </a:endParaRPr>
          </a:p>
        </p:txBody>
      </p:sp>
      <p:sp>
        <p:nvSpPr>
          <p:cNvPr id="3" name="文本框 2"/>
          <p:cNvSpPr txBox="1"/>
          <p:nvPr/>
        </p:nvSpPr>
        <p:spPr>
          <a:xfrm>
            <a:off x="4969870" y="408816"/>
            <a:ext cx="4825360" cy="830997"/>
          </a:xfrm>
          <a:prstGeom prst="rect">
            <a:avLst/>
          </a:prstGeom>
          <a:noFill/>
        </p:spPr>
        <p:txBody>
          <a:bodyPr wrap="none" rtlCol="0">
            <a:spAutoFit/>
          </a:bodyPr>
          <a:lstStyle/>
          <a:p>
            <a:r>
              <a:rPr lang="zh-CN" altLang="en-US" sz="2400" b="1" dirty="0">
                <a:solidFill>
                  <a:srgbClr val="000000"/>
                </a:solidFill>
                <a:latin typeface="Arial" panose="020B0604020202020204"/>
                <a:ea typeface="宋体" panose="02010600030101010101" pitchFamily="2" charset="-122"/>
              </a:rPr>
              <a:t>一、神经生理</a:t>
            </a:r>
            <a:endParaRPr lang="en-US" altLang="zh-CN" sz="2400" b="1" dirty="0">
              <a:solidFill>
                <a:srgbClr val="000000"/>
              </a:solidFill>
              <a:latin typeface="Arial" panose="020B0604020202020204"/>
              <a:ea typeface="宋体" panose="02010600030101010101" pitchFamily="2" charset="-122"/>
            </a:endParaRPr>
          </a:p>
          <a:p>
            <a:r>
              <a:rPr lang="zh-CN" altLang="en-US" sz="2400" b="1" dirty="0">
                <a:solidFill>
                  <a:srgbClr val="000000"/>
                </a:solidFill>
                <a:latin typeface="Arial" panose="020B0604020202020204"/>
                <a:ea typeface="宋体" panose="02010600030101010101" pitchFamily="2" charset="-122"/>
              </a:rPr>
              <a:t>（三）植物性神经末梢的兴奋传递</a:t>
            </a:r>
            <a:endParaRPr lang="zh-CN" altLang="en-US" sz="2400" b="1" dirty="0">
              <a:solidFill>
                <a:srgbClr val="000000"/>
              </a:solidFill>
              <a:latin typeface="Arial" panose="020B0604020202020204"/>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theme/theme1.xml><?xml version="1.0" encoding="utf-8"?>
<a:theme xmlns:a="http://schemas.openxmlformats.org/drawingml/2006/main" name="古瓶荷花">
  <a:themeElements>
    <a:clrScheme name="">
      <a:dk1>
        <a:srgbClr val="0033CC"/>
      </a:dk1>
      <a:lt1>
        <a:srgbClr val="FFFFFF"/>
      </a:lt1>
      <a:dk2>
        <a:srgbClr val="007572"/>
      </a:dk2>
      <a:lt2>
        <a:srgbClr val="C0C0C0"/>
      </a:lt2>
      <a:accent1>
        <a:srgbClr val="CCECFF"/>
      </a:accent1>
      <a:accent2>
        <a:srgbClr val="3399FF"/>
      </a:accent2>
      <a:accent3>
        <a:srgbClr val="FFFFFF"/>
      </a:accent3>
      <a:accent4>
        <a:srgbClr val="002AAF"/>
      </a:accent4>
      <a:accent5>
        <a:srgbClr val="E2F4FF"/>
      </a:accent5>
      <a:accent6>
        <a:srgbClr val="2D89E5"/>
      </a:accent6>
      <a:hlink>
        <a:srgbClr val="CC0066"/>
      </a:hlink>
      <a:folHlink>
        <a:srgbClr val="7D7DA9"/>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33CC"/>
        </a:dk1>
        <a:lt1>
          <a:srgbClr val="FFFFFF"/>
        </a:lt1>
        <a:dk2>
          <a:srgbClr val="007572"/>
        </a:dk2>
        <a:lt2>
          <a:srgbClr val="C0C0C0"/>
        </a:lt2>
        <a:accent1>
          <a:srgbClr val="CCECFF"/>
        </a:accent1>
        <a:accent2>
          <a:srgbClr val="3399FF"/>
        </a:accent2>
        <a:accent3>
          <a:srgbClr val="FFFFFF"/>
        </a:accent3>
        <a:accent4>
          <a:srgbClr val="002AAF"/>
        </a:accent4>
        <a:accent5>
          <a:srgbClr val="E2F4FF"/>
        </a:accent5>
        <a:accent6>
          <a:srgbClr val="2D89E5"/>
        </a:accent6>
        <a:hlink>
          <a:srgbClr val="CC0066"/>
        </a:hlink>
        <a:folHlink>
          <a:srgbClr val="7D7DA9"/>
        </a:folHlink>
      </a:clrScheme>
      <a:clrMap bg1="lt1" tx1="dk1" bg2="lt2" tx2="dk2" accent1="accent1" accent2="accent2" accent3="accent3" accent4="accent4" accent5="accent5" accent6="accent6" hlink="hlink" folHlink="folHlink"/>
    </a:extraClrScheme>
    <a:extraClrScheme>
      <a:clrScheme name="">
        <a:dk1>
          <a:srgbClr val="007A77"/>
        </a:dk1>
        <a:lt1>
          <a:srgbClr val="EFF6EE"/>
        </a:lt1>
        <a:dk2>
          <a:srgbClr val="0066CC"/>
        </a:dk2>
        <a:lt2>
          <a:srgbClr val="C0C0C0"/>
        </a:lt2>
        <a:accent1>
          <a:srgbClr val="E7EEE6"/>
        </a:accent1>
        <a:accent2>
          <a:srgbClr val="FF9933"/>
        </a:accent2>
        <a:accent3>
          <a:srgbClr val="F5FAF5"/>
        </a:accent3>
        <a:accent4>
          <a:srgbClr val="006866"/>
        </a:accent4>
        <a:accent5>
          <a:srgbClr val="F1F5F0"/>
        </a:accent5>
        <a:accent6>
          <a:srgbClr val="E5892D"/>
        </a:accent6>
        <a:hlink>
          <a:srgbClr val="636395"/>
        </a:hlink>
        <a:folHlink>
          <a:srgbClr val="CC3300"/>
        </a:folHlink>
      </a:clrScheme>
      <a:clrMap bg1="lt1" tx1="dk1" bg2="lt2" tx2="dk2" accent1="accent1" accent2="accent2" accent3="accent3" accent4="accent4" accent5="accent5" accent6="accent6" hlink="hlink" folHlink="folHlink"/>
    </a:extraClrScheme>
    <a:extraClrScheme>
      <a:clrScheme name="">
        <a:dk1>
          <a:srgbClr val="000000"/>
        </a:dk1>
        <a:lt1>
          <a:srgbClr val="CCFFCC"/>
        </a:lt1>
        <a:dk2>
          <a:srgbClr val="E88A00"/>
        </a:dk2>
        <a:lt2>
          <a:srgbClr val="C0C0C0"/>
        </a:lt2>
        <a:accent1>
          <a:srgbClr val="CCECFF"/>
        </a:accent1>
        <a:accent2>
          <a:srgbClr val="336600"/>
        </a:accent2>
        <a:accent3>
          <a:srgbClr val="E2FFE2"/>
        </a:accent3>
        <a:accent4>
          <a:srgbClr val="000000"/>
        </a:accent4>
        <a:accent5>
          <a:srgbClr val="E2F4FF"/>
        </a:accent5>
        <a:accent6>
          <a:srgbClr val="2D5B00"/>
        </a:accent6>
        <a:hlink>
          <a:srgbClr val="3333CC"/>
        </a:hlink>
        <a:folHlink>
          <a:srgbClr val="3399FF"/>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CC3300"/>
        </a:dk2>
        <a:lt2>
          <a:srgbClr val="C0C0C0"/>
        </a:lt2>
        <a:accent1>
          <a:srgbClr val="FFFFCC"/>
        </a:accent1>
        <a:accent2>
          <a:srgbClr val="339933"/>
        </a:accent2>
        <a:accent3>
          <a:srgbClr val="FFFFE2"/>
        </a:accent3>
        <a:accent4>
          <a:srgbClr val="000000"/>
        </a:accent4>
        <a:accent5>
          <a:srgbClr val="FFFFE2"/>
        </a:accent5>
        <a:accent6>
          <a:srgbClr val="2D892D"/>
        </a:accent6>
        <a:hlink>
          <a:srgbClr val="0066FF"/>
        </a:hlink>
        <a:folHlink>
          <a:srgbClr val="6F6F9F"/>
        </a:folHlink>
      </a:clrScheme>
      <a:clrMap bg1="lt1" tx1="dk1" bg2="lt2" tx2="dk2" accent1="accent1" accent2="accent2" accent3="accent3" accent4="accent4" accent5="accent5" accent6="accent6" hlink="hlink" folHlink="folHlink"/>
    </a:extraClrScheme>
    <a:extraClrScheme>
      <a:clrScheme name="">
        <a:dk1>
          <a:srgbClr val="636395"/>
        </a:dk1>
        <a:lt1>
          <a:srgbClr val="FFE2C5"/>
        </a:lt1>
        <a:dk2>
          <a:srgbClr val="000000"/>
        </a:dk2>
        <a:lt2>
          <a:srgbClr val="C0C0C0"/>
        </a:lt2>
        <a:accent1>
          <a:srgbClr val="FFE1E1"/>
        </a:accent1>
        <a:accent2>
          <a:srgbClr val="FF9933"/>
        </a:accent2>
        <a:accent3>
          <a:srgbClr val="FFEEDE"/>
        </a:accent3>
        <a:accent4>
          <a:srgbClr val="545480"/>
        </a:accent4>
        <a:accent5>
          <a:srgbClr val="FFEDED"/>
        </a:accent5>
        <a:accent6>
          <a:srgbClr val="E5892D"/>
        </a:accent6>
        <a:hlink>
          <a:srgbClr val="008080"/>
        </a:hlink>
        <a:folHlink>
          <a:srgbClr val="3399FF"/>
        </a:folHlink>
      </a:clrScheme>
      <a:clrMap bg1="lt1" tx1="dk1" bg2="lt2" tx2="dk2" accent1="accent1" accent2="accent2" accent3="accent3" accent4="accent4" accent5="accent5" accent6="accent6" hlink="hlink" folHlink="folHlink"/>
    </a:extraClrScheme>
    <a:extraClrScheme>
      <a:clrScheme name="">
        <a:dk1>
          <a:srgbClr val="626292"/>
        </a:dk1>
        <a:lt1>
          <a:srgbClr val="CCECFF"/>
        </a:lt1>
        <a:dk2>
          <a:srgbClr val="3333CC"/>
        </a:dk2>
        <a:lt2>
          <a:srgbClr val="C0C0C0"/>
        </a:lt2>
        <a:accent1>
          <a:srgbClr val="D9F1FF"/>
        </a:accent1>
        <a:accent2>
          <a:srgbClr val="FF9900"/>
        </a:accent2>
        <a:accent3>
          <a:srgbClr val="E2F4FF"/>
        </a:accent3>
        <a:accent4>
          <a:srgbClr val="53537D"/>
        </a:accent4>
        <a:accent5>
          <a:srgbClr val="E9F7FF"/>
        </a:accent5>
        <a:accent6>
          <a:srgbClr val="E58900"/>
        </a:accent6>
        <a:hlink>
          <a:srgbClr val="CC0066"/>
        </a:hlink>
        <a:folHlink>
          <a:srgbClr val="009999"/>
        </a:folHlink>
      </a:clrScheme>
      <a:clrMap bg1="lt1" tx1="dk1" bg2="lt2" tx2="dk2" accent1="accent1" accent2="accent2" accent3="accent3" accent4="accent4" accent5="accent5" accent6="accent6" hlink="hlink" folHlink="folHlink"/>
    </a:extraClrScheme>
    <a:extraClrScheme>
      <a:clrScheme name="">
        <a:dk1>
          <a:srgbClr val="0066CC"/>
        </a:dk1>
        <a:lt1>
          <a:srgbClr val="FFE1E1"/>
        </a:lt1>
        <a:dk2>
          <a:srgbClr val="006600"/>
        </a:dk2>
        <a:lt2>
          <a:srgbClr val="C0C0C0"/>
        </a:lt2>
        <a:accent1>
          <a:srgbClr val="FFFFCC"/>
        </a:accent1>
        <a:accent2>
          <a:srgbClr val="009999"/>
        </a:accent2>
        <a:accent3>
          <a:srgbClr val="FFEDED"/>
        </a:accent3>
        <a:accent4>
          <a:srgbClr val="0057AF"/>
        </a:accent4>
        <a:accent5>
          <a:srgbClr val="FFFFE2"/>
        </a:accent5>
        <a:accent6>
          <a:srgbClr val="008989"/>
        </a:accent6>
        <a:hlink>
          <a:srgbClr val="EC0000"/>
        </a:hlink>
        <a:folHlink>
          <a:srgbClr val="0099FF"/>
        </a:folHlink>
      </a:clrScheme>
      <a:clrMap bg1="lt1" tx1="dk1" bg2="lt2" tx2="dk2" accent1="accent1" accent2="accent2" accent3="accent3" accent4="accent4" accent5="accent5" accent6="accent6" hlink="hlink" folHlink="folHlink"/>
    </a:extraClrScheme>
    <a:extraClrScheme>
      <a:clrScheme name="">
        <a:dk1>
          <a:srgbClr val="292929"/>
        </a:dk1>
        <a:lt1>
          <a:srgbClr val="DDDDDD"/>
        </a:lt1>
        <a:dk2>
          <a:srgbClr val="0066CC"/>
        </a:dk2>
        <a:lt2>
          <a:srgbClr val="B2B2B2"/>
        </a:lt2>
        <a:accent1>
          <a:srgbClr val="CACADC"/>
        </a:accent1>
        <a:accent2>
          <a:srgbClr val="FFCC00"/>
        </a:accent2>
        <a:accent3>
          <a:srgbClr val="EBEBEB"/>
        </a:accent3>
        <a:accent4>
          <a:srgbClr val="222222"/>
        </a:accent4>
        <a:accent5>
          <a:srgbClr val="E1E1EA"/>
        </a:accent5>
        <a:accent6>
          <a:srgbClr val="E5B700"/>
        </a:accent6>
        <a:hlink>
          <a:srgbClr val="008080"/>
        </a:hlink>
        <a:folHlink>
          <a:srgbClr val="7D7D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主题1">
  <a:themeElements>
    <a:clrScheme name="">
      <a:dk1>
        <a:srgbClr val="0033CC"/>
      </a:dk1>
      <a:lt1>
        <a:srgbClr val="FFFFFF"/>
      </a:lt1>
      <a:dk2>
        <a:srgbClr val="007572"/>
      </a:dk2>
      <a:lt2>
        <a:srgbClr val="C0C0C0"/>
      </a:lt2>
      <a:accent1>
        <a:srgbClr val="CCECFF"/>
      </a:accent1>
      <a:accent2>
        <a:srgbClr val="3399FF"/>
      </a:accent2>
      <a:accent3>
        <a:srgbClr val="FFFFFF"/>
      </a:accent3>
      <a:accent4>
        <a:srgbClr val="002AAF"/>
      </a:accent4>
      <a:accent5>
        <a:srgbClr val="E2F4FF"/>
      </a:accent5>
      <a:accent6>
        <a:srgbClr val="2D89E5"/>
      </a:accent6>
      <a:hlink>
        <a:srgbClr val="CC0066"/>
      </a:hlink>
      <a:folHlink>
        <a:srgbClr val="7D7DA9"/>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33CC"/>
        </a:dk1>
        <a:lt1>
          <a:srgbClr val="FFFFFF"/>
        </a:lt1>
        <a:dk2>
          <a:srgbClr val="007572"/>
        </a:dk2>
        <a:lt2>
          <a:srgbClr val="C0C0C0"/>
        </a:lt2>
        <a:accent1>
          <a:srgbClr val="CCECFF"/>
        </a:accent1>
        <a:accent2>
          <a:srgbClr val="3399FF"/>
        </a:accent2>
        <a:accent3>
          <a:srgbClr val="FFFFFF"/>
        </a:accent3>
        <a:accent4>
          <a:srgbClr val="002AAF"/>
        </a:accent4>
        <a:accent5>
          <a:srgbClr val="E2F4FF"/>
        </a:accent5>
        <a:accent6>
          <a:srgbClr val="2D89E5"/>
        </a:accent6>
        <a:hlink>
          <a:srgbClr val="CC0066"/>
        </a:hlink>
        <a:folHlink>
          <a:srgbClr val="7D7DA9"/>
        </a:folHlink>
      </a:clrScheme>
      <a:clrMap bg1="lt1" tx1="dk1" bg2="lt2" tx2="dk2" accent1="accent1" accent2="accent2" accent3="accent3" accent4="accent4" accent5="accent5" accent6="accent6" hlink="hlink" folHlink="folHlink"/>
    </a:extraClrScheme>
    <a:extraClrScheme>
      <a:clrScheme name="">
        <a:dk1>
          <a:srgbClr val="007A77"/>
        </a:dk1>
        <a:lt1>
          <a:srgbClr val="EFF6EE"/>
        </a:lt1>
        <a:dk2>
          <a:srgbClr val="0066CC"/>
        </a:dk2>
        <a:lt2>
          <a:srgbClr val="C0C0C0"/>
        </a:lt2>
        <a:accent1>
          <a:srgbClr val="E7EEE6"/>
        </a:accent1>
        <a:accent2>
          <a:srgbClr val="FF9933"/>
        </a:accent2>
        <a:accent3>
          <a:srgbClr val="F5FAF5"/>
        </a:accent3>
        <a:accent4>
          <a:srgbClr val="006866"/>
        </a:accent4>
        <a:accent5>
          <a:srgbClr val="F1F5F0"/>
        </a:accent5>
        <a:accent6>
          <a:srgbClr val="E5892D"/>
        </a:accent6>
        <a:hlink>
          <a:srgbClr val="636395"/>
        </a:hlink>
        <a:folHlink>
          <a:srgbClr val="CC3300"/>
        </a:folHlink>
      </a:clrScheme>
      <a:clrMap bg1="lt1" tx1="dk1" bg2="lt2" tx2="dk2" accent1="accent1" accent2="accent2" accent3="accent3" accent4="accent4" accent5="accent5" accent6="accent6" hlink="hlink" folHlink="folHlink"/>
    </a:extraClrScheme>
    <a:extraClrScheme>
      <a:clrScheme name="">
        <a:dk1>
          <a:srgbClr val="000000"/>
        </a:dk1>
        <a:lt1>
          <a:srgbClr val="CCFFCC"/>
        </a:lt1>
        <a:dk2>
          <a:srgbClr val="E88A00"/>
        </a:dk2>
        <a:lt2>
          <a:srgbClr val="C0C0C0"/>
        </a:lt2>
        <a:accent1>
          <a:srgbClr val="CCECFF"/>
        </a:accent1>
        <a:accent2>
          <a:srgbClr val="336600"/>
        </a:accent2>
        <a:accent3>
          <a:srgbClr val="E2FFE2"/>
        </a:accent3>
        <a:accent4>
          <a:srgbClr val="000000"/>
        </a:accent4>
        <a:accent5>
          <a:srgbClr val="E2F4FF"/>
        </a:accent5>
        <a:accent6>
          <a:srgbClr val="2D5B00"/>
        </a:accent6>
        <a:hlink>
          <a:srgbClr val="3333CC"/>
        </a:hlink>
        <a:folHlink>
          <a:srgbClr val="3399FF"/>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CC3300"/>
        </a:dk2>
        <a:lt2>
          <a:srgbClr val="C0C0C0"/>
        </a:lt2>
        <a:accent1>
          <a:srgbClr val="FFFFCC"/>
        </a:accent1>
        <a:accent2>
          <a:srgbClr val="339933"/>
        </a:accent2>
        <a:accent3>
          <a:srgbClr val="FFFFE2"/>
        </a:accent3>
        <a:accent4>
          <a:srgbClr val="000000"/>
        </a:accent4>
        <a:accent5>
          <a:srgbClr val="FFFFE2"/>
        </a:accent5>
        <a:accent6>
          <a:srgbClr val="2D892D"/>
        </a:accent6>
        <a:hlink>
          <a:srgbClr val="0066FF"/>
        </a:hlink>
        <a:folHlink>
          <a:srgbClr val="6F6F9F"/>
        </a:folHlink>
      </a:clrScheme>
      <a:clrMap bg1="lt1" tx1="dk1" bg2="lt2" tx2="dk2" accent1="accent1" accent2="accent2" accent3="accent3" accent4="accent4" accent5="accent5" accent6="accent6" hlink="hlink" folHlink="folHlink"/>
    </a:extraClrScheme>
    <a:extraClrScheme>
      <a:clrScheme name="">
        <a:dk1>
          <a:srgbClr val="636395"/>
        </a:dk1>
        <a:lt1>
          <a:srgbClr val="FFE2C5"/>
        </a:lt1>
        <a:dk2>
          <a:srgbClr val="000000"/>
        </a:dk2>
        <a:lt2>
          <a:srgbClr val="C0C0C0"/>
        </a:lt2>
        <a:accent1>
          <a:srgbClr val="FFE1E1"/>
        </a:accent1>
        <a:accent2>
          <a:srgbClr val="FF9933"/>
        </a:accent2>
        <a:accent3>
          <a:srgbClr val="FFEEDE"/>
        </a:accent3>
        <a:accent4>
          <a:srgbClr val="545480"/>
        </a:accent4>
        <a:accent5>
          <a:srgbClr val="FFEDED"/>
        </a:accent5>
        <a:accent6>
          <a:srgbClr val="E5892D"/>
        </a:accent6>
        <a:hlink>
          <a:srgbClr val="008080"/>
        </a:hlink>
        <a:folHlink>
          <a:srgbClr val="3399FF"/>
        </a:folHlink>
      </a:clrScheme>
      <a:clrMap bg1="lt1" tx1="dk1" bg2="lt2" tx2="dk2" accent1="accent1" accent2="accent2" accent3="accent3" accent4="accent4" accent5="accent5" accent6="accent6" hlink="hlink" folHlink="folHlink"/>
    </a:extraClrScheme>
    <a:extraClrScheme>
      <a:clrScheme name="">
        <a:dk1>
          <a:srgbClr val="626292"/>
        </a:dk1>
        <a:lt1>
          <a:srgbClr val="CCECFF"/>
        </a:lt1>
        <a:dk2>
          <a:srgbClr val="3333CC"/>
        </a:dk2>
        <a:lt2>
          <a:srgbClr val="C0C0C0"/>
        </a:lt2>
        <a:accent1>
          <a:srgbClr val="D9F1FF"/>
        </a:accent1>
        <a:accent2>
          <a:srgbClr val="FF9900"/>
        </a:accent2>
        <a:accent3>
          <a:srgbClr val="E2F4FF"/>
        </a:accent3>
        <a:accent4>
          <a:srgbClr val="53537D"/>
        </a:accent4>
        <a:accent5>
          <a:srgbClr val="E9F7FF"/>
        </a:accent5>
        <a:accent6>
          <a:srgbClr val="E58900"/>
        </a:accent6>
        <a:hlink>
          <a:srgbClr val="CC0066"/>
        </a:hlink>
        <a:folHlink>
          <a:srgbClr val="009999"/>
        </a:folHlink>
      </a:clrScheme>
      <a:clrMap bg1="lt1" tx1="dk1" bg2="lt2" tx2="dk2" accent1="accent1" accent2="accent2" accent3="accent3" accent4="accent4" accent5="accent5" accent6="accent6" hlink="hlink" folHlink="folHlink"/>
    </a:extraClrScheme>
    <a:extraClrScheme>
      <a:clrScheme name="">
        <a:dk1>
          <a:srgbClr val="0066CC"/>
        </a:dk1>
        <a:lt1>
          <a:srgbClr val="FFE1E1"/>
        </a:lt1>
        <a:dk2>
          <a:srgbClr val="006600"/>
        </a:dk2>
        <a:lt2>
          <a:srgbClr val="C0C0C0"/>
        </a:lt2>
        <a:accent1>
          <a:srgbClr val="FFFFCC"/>
        </a:accent1>
        <a:accent2>
          <a:srgbClr val="009999"/>
        </a:accent2>
        <a:accent3>
          <a:srgbClr val="FFEDED"/>
        </a:accent3>
        <a:accent4>
          <a:srgbClr val="0057AF"/>
        </a:accent4>
        <a:accent5>
          <a:srgbClr val="FFFFE2"/>
        </a:accent5>
        <a:accent6>
          <a:srgbClr val="008989"/>
        </a:accent6>
        <a:hlink>
          <a:srgbClr val="EC0000"/>
        </a:hlink>
        <a:folHlink>
          <a:srgbClr val="0099FF"/>
        </a:folHlink>
      </a:clrScheme>
      <a:clrMap bg1="lt1" tx1="dk1" bg2="lt2" tx2="dk2" accent1="accent1" accent2="accent2" accent3="accent3" accent4="accent4" accent5="accent5" accent6="accent6" hlink="hlink" folHlink="folHlink"/>
    </a:extraClrScheme>
    <a:extraClrScheme>
      <a:clrScheme name="">
        <a:dk1>
          <a:srgbClr val="292929"/>
        </a:dk1>
        <a:lt1>
          <a:srgbClr val="DDDDDD"/>
        </a:lt1>
        <a:dk2>
          <a:srgbClr val="0066CC"/>
        </a:dk2>
        <a:lt2>
          <a:srgbClr val="B2B2B2"/>
        </a:lt2>
        <a:accent1>
          <a:srgbClr val="CACADC"/>
        </a:accent1>
        <a:accent2>
          <a:srgbClr val="FFCC00"/>
        </a:accent2>
        <a:accent3>
          <a:srgbClr val="EBEBEB"/>
        </a:accent3>
        <a:accent4>
          <a:srgbClr val="222222"/>
        </a:accent4>
        <a:accent5>
          <a:srgbClr val="E1E1EA"/>
        </a:accent5>
        <a:accent6>
          <a:srgbClr val="E5B700"/>
        </a:accent6>
        <a:hlink>
          <a:srgbClr val="008080"/>
        </a:hlink>
        <a:folHlink>
          <a:srgbClr val="7D7D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古瓶荷花">
  <a:themeElements>
    <a:clrScheme name="">
      <a:dk1>
        <a:srgbClr val="0033CC"/>
      </a:dk1>
      <a:lt1>
        <a:srgbClr val="FFFFFF"/>
      </a:lt1>
      <a:dk2>
        <a:srgbClr val="007572"/>
      </a:dk2>
      <a:lt2>
        <a:srgbClr val="C0C0C0"/>
      </a:lt2>
      <a:accent1>
        <a:srgbClr val="CCECFF"/>
      </a:accent1>
      <a:accent2>
        <a:srgbClr val="3399FF"/>
      </a:accent2>
      <a:accent3>
        <a:srgbClr val="FFFFFF"/>
      </a:accent3>
      <a:accent4>
        <a:srgbClr val="002AAF"/>
      </a:accent4>
      <a:accent5>
        <a:srgbClr val="E2F4FF"/>
      </a:accent5>
      <a:accent6>
        <a:srgbClr val="2D89E5"/>
      </a:accent6>
      <a:hlink>
        <a:srgbClr val="CC0066"/>
      </a:hlink>
      <a:folHlink>
        <a:srgbClr val="7D7DA9"/>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33CC"/>
        </a:dk1>
        <a:lt1>
          <a:srgbClr val="FFFFFF"/>
        </a:lt1>
        <a:dk2>
          <a:srgbClr val="007572"/>
        </a:dk2>
        <a:lt2>
          <a:srgbClr val="C0C0C0"/>
        </a:lt2>
        <a:accent1>
          <a:srgbClr val="CCECFF"/>
        </a:accent1>
        <a:accent2>
          <a:srgbClr val="3399FF"/>
        </a:accent2>
        <a:accent3>
          <a:srgbClr val="FFFFFF"/>
        </a:accent3>
        <a:accent4>
          <a:srgbClr val="002AAF"/>
        </a:accent4>
        <a:accent5>
          <a:srgbClr val="E2F4FF"/>
        </a:accent5>
        <a:accent6>
          <a:srgbClr val="2D89E5"/>
        </a:accent6>
        <a:hlink>
          <a:srgbClr val="CC0066"/>
        </a:hlink>
        <a:folHlink>
          <a:srgbClr val="7D7DA9"/>
        </a:folHlink>
      </a:clrScheme>
      <a:clrMap bg1="lt1" tx1="dk1" bg2="lt2" tx2="dk2" accent1="accent1" accent2="accent2" accent3="accent3" accent4="accent4" accent5="accent5" accent6="accent6" hlink="hlink" folHlink="folHlink"/>
    </a:extraClrScheme>
    <a:extraClrScheme>
      <a:clrScheme name="">
        <a:dk1>
          <a:srgbClr val="007A77"/>
        </a:dk1>
        <a:lt1>
          <a:srgbClr val="EFF6EE"/>
        </a:lt1>
        <a:dk2>
          <a:srgbClr val="0066CC"/>
        </a:dk2>
        <a:lt2>
          <a:srgbClr val="C0C0C0"/>
        </a:lt2>
        <a:accent1>
          <a:srgbClr val="E7EEE6"/>
        </a:accent1>
        <a:accent2>
          <a:srgbClr val="FF9933"/>
        </a:accent2>
        <a:accent3>
          <a:srgbClr val="F5FAF5"/>
        </a:accent3>
        <a:accent4>
          <a:srgbClr val="006866"/>
        </a:accent4>
        <a:accent5>
          <a:srgbClr val="F1F5F0"/>
        </a:accent5>
        <a:accent6>
          <a:srgbClr val="E5892D"/>
        </a:accent6>
        <a:hlink>
          <a:srgbClr val="636395"/>
        </a:hlink>
        <a:folHlink>
          <a:srgbClr val="CC3300"/>
        </a:folHlink>
      </a:clrScheme>
      <a:clrMap bg1="lt1" tx1="dk1" bg2="lt2" tx2="dk2" accent1="accent1" accent2="accent2" accent3="accent3" accent4="accent4" accent5="accent5" accent6="accent6" hlink="hlink" folHlink="folHlink"/>
    </a:extraClrScheme>
    <a:extraClrScheme>
      <a:clrScheme name="">
        <a:dk1>
          <a:srgbClr val="000000"/>
        </a:dk1>
        <a:lt1>
          <a:srgbClr val="CCFFCC"/>
        </a:lt1>
        <a:dk2>
          <a:srgbClr val="E88A00"/>
        </a:dk2>
        <a:lt2>
          <a:srgbClr val="C0C0C0"/>
        </a:lt2>
        <a:accent1>
          <a:srgbClr val="CCECFF"/>
        </a:accent1>
        <a:accent2>
          <a:srgbClr val="336600"/>
        </a:accent2>
        <a:accent3>
          <a:srgbClr val="E2FFE2"/>
        </a:accent3>
        <a:accent4>
          <a:srgbClr val="000000"/>
        </a:accent4>
        <a:accent5>
          <a:srgbClr val="E2F4FF"/>
        </a:accent5>
        <a:accent6>
          <a:srgbClr val="2D5B00"/>
        </a:accent6>
        <a:hlink>
          <a:srgbClr val="3333CC"/>
        </a:hlink>
        <a:folHlink>
          <a:srgbClr val="3399FF"/>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CC3300"/>
        </a:dk2>
        <a:lt2>
          <a:srgbClr val="C0C0C0"/>
        </a:lt2>
        <a:accent1>
          <a:srgbClr val="FFFFCC"/>
        </a:accent1>
        <a:accent2>
          <a:srgbClr val="339933"/>
        </a:accent2>
        <a:accent3>
          <a:srgbClr val="FFFFE2"/>
        </a:accent3>
        <a:accent4>
          <a:srgbClr val="000000"/>
        </a:accent4>
        <a:accent5>
          <a:srgbClr val="FFFFE2"/>
        </a:accent5>
        <a:accent6>
          <a:srgbClr val="2D892D"/>
        </a:accent6>
        <a:hlink>
          <a:srgbClr val="0066FF"/>
        </a:hlink>
        <a:folHlink>
          <a:srgbClr val="6F6F9F"/>
        </a:folHlink>
      </a:clrScheme>
      <a:clrMap bg1="lt1" tx1="dk1" bg2="lt2" tx2="dk2" accent1="accent1" accent2="accent2" accent3="accent3" accent4="accent4" accent5="accent5" accent6="accent6" hlink="hlink" folHlink="folHlink"/>
    </a:extraClrScheme>
    <a:extraClrScheme>
      <a:clrScheme name="">
        <a:dk1>
          <a:srgbClr val="636395"/>
        </a:dk1>
        <a:lt1>
          <a:srgbClr val="FFE2C5"/>
        </a:lt1>
        <a:dk2>
          <a:srgbClr val="000000"/>
        </a:dk2>
        <a:lt2>
          <a:srgbClr val="C0C0C0"/>
        </a:lt2>
        <a:accent1>
          <a:srgbClr val="FFE1E1"/>
        </a:accent1>
        <a:accent2>
          <a:srgbClr val="FF9933"/>
        </a:accent2>
        <a:accent3>
          <a:srgbClr val="FFEEDE"/>
        </a:accent3>
        <a:accent4>
          <a:srgbClr val="545480"/>
        </a:accent4>
        <a:accent5>
          <a:srgbClr val="FFEDED"/>
        </a:accent5>
        <a:accent6>
          <a:srgbClr val="E5892D"/>
        </a:accent6>
        <a:hlink>
          <a:srgbClr val="008080"/>
        </a:hlink>
        <a:folHlink>
          <a:srgbClr val="3399FF"/>
        </a:folHlink>
      </a:clrScheme>
      <a:clrMap bg1="lt1" tx1="dk1" bg2="lt2" tx2="dk2" accent1="accent1" accent2="accent2" accent3="accent3" accent4="accent4" accent5="accent5" accent6="accent6" hlink="hlink" folHlink="folHlink"/>
    </a:extraClrScheme>
    <a:extraClrScheme>
      <a:clrScheme name="">
        <a:dk1>
          <a:srgbClr val="626292"/>
        </a:dk1>
        <a:lt1>
          <a:srgbClr val="CCECFF"/>
        </a:lt1>
        <a:dk2>
          <a:srgbClr val="3333CC"/>
        </a:dk2>
        <a:lt2>
          <a:srgbClr val="C0C0C0"/>
        </a:lt2>
        <a:accent1>
          <a:srgbClr val="D9F1FF"/>
        </a:accent1>
        <a:accent2>
          <a:srgbClr val="FF9900"/>
        </a:accent2>
        <a:accent3>
          <a:srgbClr val="E2F4FF"/>
        </a:accent3>
        <a:accent4>
          <a:srgbClr val="53537D"/>
        </a:accent4>
        <a:accent5>
          <a:srgbClr val="E9F7FF"/>
        </a:accent5>
        <a:accent6>
          <a:srgbClr val="E58900"/>
        </a:accent6>
        <a:hlink>
          <a:srgbClr val="CC0066"/>
        </a:hlink>
        <a:folHlink>
          <a:srgbClr val="009999"/>
        </a:folHlink>
      </a:clrScheme>
      <a:clrMap bg1="lt1" tx1="dk1" bg2="lt2" tx2="dk2" accent1="accent1" accent2="accent2" accent3="accent3" accent4="accent4" accent5="accent5" accent6="accent6" hlink="hlink" folHlink="folHlink"/>
    </a:extraClrScheme>
    <a:extraClrScheme>
      <a:clrScheme name="">
        <a:dk1>
          <a:srgbClr val="0066CC"/>
        </a:dk1>
        <a:lt1>
          <a:srgbClr val="FFE1E1"/>
        </a:lt1>
        <a:dk2>
          <a:srgbClr val="006600"/>
        </a:dk2>
        <a:lt2>
          <a:srgbClr val="C0C0C0"/>
        </a:lt2>
        <a:accent1>
          <a:srgbClr val="FFFFCC"/>
        </a:accent1>
        <a:accent2>
          <a:srgbClr val="009999"/>
        </a:accent2>
        <a:accent3>
          <a:srgbClr val="FFEDED"/>
        </a:accent3>
        <a:accent4>
          <a:srgbClr val="0057AF"/>
        </a:accent4>
        <a:accent5>
          <a:srgbClr val="FFFFE2"/>
        </a:accent5>
        <a:accent6>
          <a:srgbClr val="008989"/>
        </a:accent6>
        <a:hlink>
          <a:srgbClr val="EC0000"/>
        </a:hlink>
        <a:folHlink>
          <a:srgbClr val="0099FF"/>
        </a:folHlink>
      </a:clrScheme>
      <a:clrMap bg1="lt1" tx1="dk1" bg2="lt2" tx2="dk2" accent1="accent1" accent2="accent2" accent3="accent3" accent4="accent4" accent5="accent5" accent6="accent6" hlink="hlink" folHlink="folHlink"/>
    </a:extraClrScheme>
    <a:extraClrScheme>
      <a:clrScheme name="">
        <a:dk1>
          <a:srgbClr val="292929"/>
        </a:dk1>
        <a:lt1>
          <a:srgbClr val="DDDDDD"/>
        </a:lt1>
        <a:dk2>
          <a:srgbClr val="0066CC"/>
        </a:dk2>
        <a:lt2>
          <a:srgbClr val="B2B2B2"/>
        </a:lt2>
        <a:accent1>
          <a:srgbClr val="CACADC"/>
        </a:accent1>
        <a:accent2>
          <a:srgbClr val="FFCC00"/>
        </a:accent2>
        <a:accent3>
          <a:srgbClr val="EBEBEB"/>
        </a:accent3>
        <a:accent4>
          <a:srgbClr val="222222"/>
        </a:accent4>
        <a:accent5>
          <a:srgbClr val="E1E1EA"/>
        </a:accent5>
        <a:accent6>
          <a:srgbClr val="E5B700"/>
        </a:accent6>
        <a:hlink>
          <a:srgbClr val="008080"/>
        </a:hlink>
        <a:folHlink>
          <a:srgbClr val="7D7D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1331</Words>
  <Application>WPS 演示</Application>
  <PresentationFormat>宽屏</PresentationFormat>
  <Paragraphs>108</Paragraphs>
  <Slides>10</Slides>
  <Notes>0</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10</vt:i4>
      </vt:variant>
    </vt:vector>
  </HeadingPairs>
  <TitlesOfParts>
    <vt:vector size="23" baseType="lpstr">
      <vt:lpstr>Arial</vt:lpstr>
      <vt:lpstr>宋体</vt:lpstr>
      <vt:lpstr>Wingdings</vt:lpstr>
      <vt:lpstr>Calibri</vt:lpstr>
      <vt:lpstr>Arial</vt:lpstr>
      <vt:lpstr>微软雅黑</vt:lpstr>
      <vt:lpstr>楷体</vt:lpstr>
      <vt:lpstr>Times New Roman</vt:lpstr>
      <vt:lpstr>等线</vt:lpstr>
      <vt:lpstr>Arial Unicode MS</vt:lpstr>
      <vt:lpstr>古瓶荷花</vt:lpstr>
      <vt:lpstr>主题1</vt:lpstr>
      <vt:lpstr>1_古瓶荷花</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cao manman</dc:creator>
  <cp:lastModifiedBy>周生生</cp:lastModifiedBy>
  <cp:revision>7</cp:revision>
  <dcterms:created xsi:type="dcterms:W3CDTF">2020-11-02T18:15:00Z</dcterms:created>
  <dcterms:modified xsi:type="dcterms:W3CDTF">2020-11-21T15:20:08Z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2052-11.1.0.9998</vt:lpwstr>
  </property>
</Properties>
</file>