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1" r:id="rId2"/>
    <p:sldId id="260" r:id="rId3"/>
    <p:sldId id="259" r:id="rId4"/>
    <p:sldId id="262" r:id="rId5"/>
    <p:sldId id="264" r:id="rId6"/>
    <p:sldId id="265" r:id="rId7"/>
    <p:sldId id="267" r:id="rId8"/>
    <p:sldId id="268" r:id="rId9"/>
    <p:sldId id="266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DDAA-B3D8-48BD-B51E-EB42048466FC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75F4-052C-45F3-8D15-ED8DF32200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1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16480" y="98072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剖腹产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术操作</a:t>
            </a:r>
            <a:endParaRPr lang="zh-CN" altLang="en-US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486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zh-CN" altLang="zh-CN" sz="28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难产或经人工助产扔无法解决难产时，需立即剖腹取胎。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="" xmlns:a16="http://schemas.microsoft.com/office/drawing/2014/main" id="{FA5A610D-E60A-4E4D-8161-CBDEDD182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一、适应症</a:t>
            </a:r>
          </a:p>
        </p:txBody>
      </p:sp>
    </p:spTree>
    <p:extLst>
      <p:ext uri="{BB962C8B-B14F-4D97-AF65-F5344CB8AC3E}">
        <p14:creationId xmlns:p14="http://schemas.microsoft.com/office/powerpoint/2010/main" val="29462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根据手术切口的部位不同采用仰卧保定或侧卧保定。全身麻醉，母体衰弱时应局部麻醉。</a:t>
            </a:r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="" xmlns:a16="http://schemas.microsoft.com/office/drawing/2014/main" id="{6AD91F2A-7718-4742-A8AF-C275D72EA058}"/>
              </a:ext>
            </a:extLst>
          </p:cNvPr>
          <p:cNvSpPr txBox="1">
            <a:spLocks/>
          </p:cNvSpPr>
          <p:nvPr/>
        </p:nvSpPr>
        <p:spPr>
          <a:xfrm>
            <a:off x="457200" y="26064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二、保定与麻醉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397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6724" y="1556792"/>
            <a:ext cx="8249732" cy="4873752"/>
          </a:xfrm>
        </p:spPr>
        <p:txBody>
          <a:bodyPr>
            <a:normAutofit/>
          </a:bodyPr>
          <a:lstStyle/>
          <a:p>
            <a:pPr algn="just"/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确定切口部位  剖腹产手术切口的部位主要有脐后腹中线切口和腹侧壁切口。脐后腹中线切口前端定位在脐后月</a:t>
            </a:r>
            <a:r>
              <a:rPr lang="en-US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1cm</a:t>
            </a: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，切口长度一般为</a:t>
            </a:r>
            <a:r>
              <a:rPr lang="en-US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4~8cm</a:t>
            </a: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b="1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/>
            <a:endParaRPr lang="en-US" altLang="zh-CN" b="1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术部准备  术部按常规方法清洗、除毛、消毒和隔离。</a:t>
            </a:r>
          </a:p>
          <a:p>
            <a:pPr marL="0" lvl="0" indent="0" algn="just">
              <a:buNone/>
            </a:pPr>
            <a:endParaRPr lang="zh-CN" altLang="zh-CN" b="1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切开腹壁，暴露子宫  在腹中线或腹侧壁预定切口一次切开皮肤、皮下组织等。注意勿切破乳腺。切开皮肤后，应用止血钳从中线向两侧推开乳腺组织，然后切开腹白线。通过腹侧壁或腹中线手术通路打开腹壁后，暴露子宫，并将一侧子宫角牵引至切口外，用生理盐水浸湿的纱布围隔。</a:t>
            </a:r>
          </a:p>
          <a:p>
            <a:pPr algn="just"/>
            <a:endParaRPr lang="zh-CN" altLang="zh-CN" b="1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="" xmlns:a16="http://schemas.microsoft.com/office/drawing/2014/main" id="{ACDCE7BE-1FA4-4B97-8E62-5F402E8E4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三、术式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981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CF2B04E-85CF-4F6F-81F9-CC3BC8C82E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496944" cy="4873752"/>
          </a:xfrm>
        </p:spPr>
        <p:txBody>
          <a:bodyPr/>
          <a:lstStyle/>
          <a:p>
            <a:pPr algn="just"/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切开子宫，取出胎儿  术者于子宫角大弯近子宫体的血管较少出，纵向切透子宫壁全层，撕开胎膜，取出胎儿，在距胎儿脐孔</a:t>
            </a:r>
            <a:r>
              <a:rPr lang="en-US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1~2cm</a:t>
            </a: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处双重结扎脐带，并在两结扎线间剪断脐带。</a:t>
            </a:r>
          </a:p>
          <a:p>
            <a:pPr algn="just"/>
            <a:r>
              <a:rPr lang="en-US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胎儿取出后，剥离子体胎盘，即向外持续牵拉胎衣，直至子体胎盘与母体胎盘完全分离。按此法依次取出同侧子宫内胎儿，然后术者手指由子宫切口通过子宫体进另一侧子宫角，牵拉另一侧子宫内胎儿的胎衣，子宫外挤压胎儿，撕破胎衣，取出胎儿。待所有胎儿取出后，清除子宫内的积液、血块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499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46943BDE-D784-41F6-B62B-9873144B6B8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8003232" cy="4873752"/>
          </a:xfrm>
        </p:spPr>
        <p:txBody>
          <a:bodyPr/>
          <a:lstStyle/>
          <a:p>
            <a:pPr algn="just"/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缝合  子宫用可吸收缝线做两道缝合，第一道为全层连续缝合，第二道为间断伦勃特式缝合。连续缝合腹膜和皮下组织。简单结节缝合皮肤</a:t>
            </a:r>
            <a:r>
              <a:rPr lang="zh-CN" altLang="zh-CN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478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【注意事项】</a:t>
            </a:r>
          </a:p>
          <a:p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．注意勿伤及切口两侧增大的乳腺，切开腹中线时控制用力，避免直接切破子宫。</a:t>
            </a:r>
          </a:p>
          <a:p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．常规方法闭合腹腔，并包扎腹绷带。</a:t>
            </a:r>
          </a:p>
          <a:p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．母犬苏醒后再与幼犬放在一起，注意用腹绷带时要使乳头露出。连续应用抗生素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天。母犬佩戴伊丽莎白项圈防止舔舐伤口。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10d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后拆除皮肤缝线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52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【术后护理】</a:t>
            </a:r>
            <a:endParaRPr lang="en-US" altLang="zh-CN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创口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处做保护绷带，全身应用抗生素，给予易消化的食物，</a:t>
            </a:r>
            <a:r>
              <a:rPr lang="en-US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周内限制剧烈运动。</a:t>
            </a:r>
            <a:endParaRPr lang="zh-CN" altLang="en-US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671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CCE8C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482</Words>
  <Application>Microsoft Office PowerPoint</Application>
  <PresentationFormat>全屏显示(4:3)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凸显</vt:lpstr>
      <vt:lpstr>任务3  剖腹产术操作</vt:lpstr>
      <vt:lpstr>一、适应症</vt:lpstr>
      <vt:lpstr>PowerPoint 演示文稿</vt:lpstr>
      <vt:lpstr>三、术式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丁晓</dc:creator>
  <cp:lastModifiedBy>丁晓</cp:lastModifiedBy>
  <cp:revision>14</cp:revision>
  <dcterms:created xsi:type="dcterms:W3CDTF">2020-08-23T01:44:59Z</dcterms:created>
  <dcterms:modified xsi:type="dcterms:W3CDTF">2020-11-22T02:26:54Z</dcterms:modified>
</cp:coreProperties>
</file>