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72" r:id="rId4"/>
  </p:sldMasterIdLst>
  <p:sldIdLst>
    <p:sldId id="1002" r:id="rId5"/>
    <p:sldId id="1003" r:id="rId6"/>
    <p:sldId id="290" r:id="rId7"/>
    <p:sldId id="291" r:id="rId8"/>
    <p:sldId id="1006" r:id="rId9"/>
    <p:sldId id="1007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标题 140289"/>
          <p:cNvSpPr>
            <a:spLocks noGrp="1" noRot="1"/>
          </p:cNvSpPr>
          <p:nvPr>
            <p:ph type="ctrTitle"/>
          </p:nvPr>
        </p:nvSpPr>
        <p:spPr>
          <a:xfrm>
            <a:off x="5283200" y="1066800"/>
            <a:ext cx="6197600" cy="19812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lvl="0">
              <a:defRPr/>
            </a:lvl1pPr>
          </a:lstStyle>
          <a:p>
            <a:pPr lvl="0"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140291" name="副标题 140290"/>
          <p:cNvSpPr>
            <a:spLocks noGrp="1" noRot="1"/>
          </p:cNvSpPr>
          <p:nvPr>
            <p:ph type="subTitle" idx="1"/>
          </p:nvPr>
        </p:nvSpPr>
        <p:spPr>
          <a:xfrm>
            <a:off x="5283200" y="3657600"/>
            <a:ext cx="6096000" cy="16764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marL="0" lvl="0" indent="0" algn="ctr">
              <a:buNone/>
              <a:defRPr/>
            </a:lvl1pPr>
            <a:lvl2pPr marL="342900" lvl="1" indent="0" algn="ctr">
              <a:buNone/>
              <a:defRPr/>
            </a:lvl2pPr>
            <a:lvl3pPr marL="685800" lvl="2" indent="0" algn="ctr">
              <a:buNone/>
              <a:defRPr/>
            </a:lvl3pPr>
            <a:lvl4pPr marL="1028700" lvl="3" indent="0" algn="ctr">
              <a:buNone/>
              <a:defRPr/>
            </a:lvl4pPr>
            <a:lvl5pPr marL="1371600" lvl="4" indent="0" algn="ctr">
              <a:buNone/>
              <a:defRPr/>
            </a:lvl5pPr>
          </a:lstStyle>
          <a:p>
            <a:pPr lvl="0" fontAlgn="base"/>
            <a:r>
              <a:rPr lang="zh-CN" altLang="en-US" strike="noStrike" noProof="1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140292" name="日期占位符 140291"/>
          <p:cNvSpPr>
            <a:spLocks noGrp="1"/>
          </p:cNvSpPr>
          <p:nvPr>
            <p:ph type="dt" sz="half" idx="2"/>
          </p:nvPr>
        </p:nvSpPr>
        <p:spPr>
          <a:xfrm>
            <a:off x="402169" y="6076950"/>
            <a:ext cx="3052233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>
              <a:defRPr sz="1050"/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140293" name="页脚占位符 140292"/>
          <p:cNvSpPr>
            <a:spLocks noGrp="1"/>
          </p:cNvSpPr>
          <p:nvPr>
            <p:ph type="ftr" sz="quarter" idx="3"/>
          </p:nvPr>
        </p:nvSpPr>
        <p:spPr>
          <a:xfrm>
            <a:off x="4165600" y="6076950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ctr">
              <a:defRPr sz="1050"/>
            </a:lvl1pPr>
          </a:lstStyle>
          <a:p>
            <a:endParaRPr lang="zh-CN" altLang="en-US"/>
          </a:p>
        </p:txBody>
      </p:sp>
      <p:sp>
        <p:nvSpPr>
          <p:cNvPr id="140294" name="灯片编号占位符 140293"/>
          <p:cNvSpPr>
            <a:spLocks noGrp="1"/>
          </p:cNvSpPr>
          <p:nvPr>
            <p:ph type="sldNum" sz="quarter" idx="4"/>
          </p:nvPr>
        </p:nvSpPr>
        <p:spPr>
          <a:xfrm>
            <a:off x="8737601" y="6076950"/>
            <a:ext cx="3052233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r">
              <a:defRPr sz="1050"/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946094" y="685800"/>
            <a:ext cx="2847975" cy="5181600"/>
          </a:xfrm>
        </p:spPr>
        <p:txBody>
          <a:bodyPr vert="eaVert"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02169" y="685800"/>
            <a:ext cx="8378825" cy="518160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>
  <p:cSld name="标题幻灯片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标题 140289"/>
          <p:cNvSpPr>
            <a:spLocks noGrp="1" noRot="1"/>
          </p:cNvSpPr>
          <p:nvPr>
            <p:ph type="ctrTitle"/>
          </p:nvPr>
        </p:nvSpPr>
        <p:spPr>
          <a:xfrm>
            <a:off x="5283200" y="1066800"/>
            <a:ext cx="6197600" cy="19812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lvl="0">
              <a:defRPr/>
            </a:lvl1pPr>
          </a:lstStyle>
          <a:p>
            <a:pPr lvl="0"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140291" name="副标题 140290"/>
          <p:cNvSpPr>
            <a:spLocks noGrp="1" noRot="1"/>
          </p:cNvSpPr>
          <p:nvPr>
            <p:ph type="subTitle" idx="1"/>
          </p:nvPr>
        </p:nvSpPr>
        <p:spPr>
          <a:xfrm>
            <a:off x="5283200" y="3657600"/>
            <a:ext cx="6096000" cy="16764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marL="0" lvl="0" indent="0" algn="ctr">
              <a:buNone/>
              <a:defRPr/>
            </a:lvl1pPr>
            <a:lvl2pPr marL="342900" lvl="1" indent="0" algn="ctr">
              <a:buNone/>
              <a:defRPr/>
            </a:lvl2pPr>
            <a:lvl3pPr marL="685800" lvl="2" indent="0" algn="ctr">
              <a:buNone/>
              <a:defRPr/>
            </a:lvl3pPr>
            <a:lvl4pPr marL="1028700" lvl="3" indent="0" algn="ctr">
              <a:buNone/>
              <a:defRPr/>
            </a:lvl4pPr>
            <a:lvl5pPr marL="1371600" lvl="4" indent="0" algn="ctr">
              <a:buNone/>
              <a:defRPr/>
            </a:lvl5pPr>
          </a:lstStyle>
          <a:p>
            <a:pPr lvl="0" fontAlgn="base"/>
            <a:r>
              <a:rPr lang="zh-CN" altLang="en-US" strike="noStrike" noProof="1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140292" name="日期占位符 140291"/>
          <p:cNvSpPr>
            <a:spLocks noGrp="1"/>
          </p:cNvSpPr>
          <p:nvPr>
            <p:ph type="dt" sz="half" idx="2"/>
          </p:nvPr>
        </p:nvSpPr>
        <p:spPr>
          <a:xfrm>
            <a:off x="402169" y="6076950"/>
            <a:ext cx="3052233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>
              <a:defRPr sz="1050"/>
            </a:lvl1pPr>
          </a:lstStyle>
          <a:p>
            <a:pPr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40293" name="页脚占位符 140292"/>
          <p:cNvSpPr>
            <a:spLocks noGrp="1"/>
          </p:cNvSpPr>
          <p:nvPr>
            <p:ph type="ftr" sz="quarter" idx="3"/>
          </p:nvPr>
        </p:nvSpPr>
        <p:spPr>
          <a:xfrm>
            <a:off x="4165600" y="6076950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ctr">
              <a:defRPr sz="1050"/>
            </a:lvl1pPr>
          </a:lstStyle>
          <a:p>
            <a:pPr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40294" name="灯片编号占位符 140293"/>
          <p:cNvSpPr>
            <a:spLocks noGrp="1"/>
          </p:cNvSpPr>
          <p:nvPr>
            <p:ph type="sldNum" sz="quarter" idx="4"/>
          </p:nvPr>
        </p:nvSpPr>
        <p:spPr>
          <a:xfrm>
            <a:off x="8737601" y="6076950"/>
            <a:ext cx="3052233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r">
              <a:defRPr sz="1050"/>
            </a:lvl1pPr>
          </a:lstStyle>
          <a:p>
            <a:pPr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3375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5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06400" y="1981200"/>
            <a:ext cx="5579957" cy="3886200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14112" y="1981200"/>
            <a:ext cx="5579957" cy="3886200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7" y="1778438"/>
            <a:ext cx="4873575" cy="823912"/>
          </a:xfrm>
        </p:spPr>
        <p:txBody>
          <a:bodyPr anchor="ctr" anchorCtr="0"/>
          <a:lstStyle>
            <a:lvl1pPr marL="0" indent="0">
              <a:buNone/>
              <a:defRPr sz="1575"/>
            </a:lvl1pPr>
            <a:lvl2pPr marL="257175" indent="0">
              <a:buNone/>
              <a:defRPr sz="1350"/>
            </a:lvl2pPr>
            <a:lvl3pPr marL="514350" indent="0">
              <a:buNone/>
              <a:defRPr sz="1125"/>
            </a:lvl3pPr>
            <a:lvl4pPr marL="771525" indent="0">
              <a:buNone/>
              <a:defRPr sz="1015"/>
            </a:lvl4pPr>
            <a:lvl5pPr marL="1028700" indent="0">
              <a:buNone/>
              <a:defRPr sz="1015"/>
            </a:lvl5pPr>
            <a:lvl6pPr marL="1285875" indent="0">
              <a:buNone/>
              <a:defRPr sz="1015"/>
            </a:lvl6pPr>
            <a:lvl7pPr marL="1543050" indent="0">
              <a:buNone/>
              <a:defRPr sz="1015"/>
            </a:lvl7pPr>
            <a:lvl8pPr marL="1800225" indent="0">
              <a:buNone/>
              <a:defRPr sz="1015"/>
            </a:lvl8pPr>
            <a:lvl9pPr marL="2057400" indent="0">
              <a:buNone/>
              <a:defRPr sz="1015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7" y="2665379"/>
            <a:ext cx="4873575" cy="3524284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9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1575"/>
            </a:lvl1pPr>
            <a:lvl2pPr marL="257175" indent="0">
              <a:buNone/>
              <a:defRPr sz="1350"/>
            </a:lvl2pPr>
            <a:lvl3pPr marL="514350" indent="0">
              <a:buNone/>
              <a:defRPr sz="1125"/>
            </a:lvl3pPr>
            <a:lvl4pPr marL="771525" indent="0">
              <a:buNone/>
              <a:defRPr sz="1015"/>
            </a:lvl4pPr>
            <a:lvl5pPr marL="1028700" indent="0">
              <a:buNone/>
              <a:defRPr sz="1015"/>
            </a:lvl5pPr>
            <a:lvl6pPr marL="1285875" indent="0">
              <a:buNone/>
              <a:defRPr sz="1015"/>
            </a:lvl6pPr>
            <a:lvl7pPr marL="1543050" indent="0">
              <a:buNone/>
              <a:defRPr sz="1015"/>
            </a:lvl7pPr>
            <a:lvl8pPr marL="1800225" indent="0">
              <a:buNone/>
              <a:defRPr sz="1015"/>
            </a:lvl8pPr>
            <a:lvl9pPr marL="2057400" indent="0">
              <a:buNone/>
              <a:defRPr sz="1015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9" y="2665379"/>
            <a:ext cx="4897576" cy="3524284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18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90"/>
            </a:lvl2pPr>
            <a:lvl3pPr marL="514350" indent="0">
              <a:buNone/>
              <a:defRPr sz="675"/>
            </a:lvl3pPr>
            <a:lvl4pPr marL="771525" indent="0">
              <a:buNone/>
              <a:defRPr sz="565"/>
            </a:lvl4pPr>
            <a:lvl5pPr marL="1028700" indent="0">
              <a:buNone/>
              <a:defRPr sz="565"/>
            </a:lvl5pPr>
            <a:lvl6pPr marL="1285875" indent="0">
              <a:buNone/>
              <a:defRPr sz="565"/>
            </a:lvl6pPr>
            <a:lvl7pPr marL="1543050" indent="0">
              <a:buNone/>
              <a:defRPr sz="565"/>
            </a:lvl7pPr>
            <a:lvl8pPr marL="1800225" indent="0">
              <a:buNone/>
              <a:defRPr sz="565"/>
            </a:lvl8pPr>
            <a:lvl9pPr marL="2057400" indent="0">
              <a:buNone/>
              <a:defRPr sz="565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18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1125"/>
            </a:lvl1pPr>
            <a:lvl2pPr marL="257175" indent="0">
              <a:buNone/>
              <a:defRPr sz="1015"/>
            </a:lvl2pPr>
            <a:lvl3pPr marL="514350" indent="0">
              <a:buNone/>
              <a:defRPr sz="900"/>
            </a:lvl3pPr>
            <a:lvl4pPr marL="771525" indent="0">
              <a:buNone/>
              <a:defRPr sz="790"/>
            </a:lvl4pPr>
            <a:lvl5pPr marL="1028700" indent="0">
              <a:buNone/>
              <a:defRPr sz="790"/>
            </a:lvl5pPr>
            <a:lvl6pPr marL="1285875" indent="0">
              <a:buNone/>
              <a:defRPr sz="790"/>
            </a:lvl6pPr>
            <a:lvl7pPr marL="1543050" indent="0">
              <a:buNone/>
              <a:defRPr sz="790"/>
            </a:lvl7pPr>
            <a:lvl8pPr marL="1800225" indent="0">
              <a:buNone/>
              <a:defRPr sz="790"/>
            </a:lvl8pPr>
            <a:lvl9pPr marL="2057400" indent="0">
              <a:buNone/>
              <a:defRPr sz="79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946094" y="685800"/>
            <a:ext cx="2847975" cy="5181600"/>
          </a:xfrm>
        </p:spPr>
        <p:txBody>
          <a:bodyPr vert="eaVert"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02169" y="685800"/>
            <a:ext cx="8378825" cy="518160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>
  <p:cSld name="标题幻灯片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标题 140289"/>
          <p:cNvSpPr>
            <a:spLocks noGrp="1" noRot="1"/>
          </p:cNvSpPr>
          <p:nvPr>
            <p:ph type="ctrTitle"/>
          </p:nvPr>
        </p:nvSpPr>
        <p:spPr>
          <a:xfrm>
            <a:off x="5283200" y="1066800"/>
            <a:ext cx="6197600" cy="19812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lvl="0">
              <a:defRPr/>
            </a:lvl1pPr>
          </a:lstStyle>
          <a:p>
            <a:pPr lvl="0"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140291" name="副标题 140290"/>
          <p:cNvSpPr>
            <a:spLocks noGrp="1" noRot="1"/>
          </p:cNvSpPr>
          <p:nvPr>
            <p:ph type="subTitle" idx="1"/>
          </p:nvPr>
        </p:nvSpPr>
        <p:spPr>
          <a:xfrm>
            <a:off x="5283200" y="3657600"/>
            <a:ext cx="6096000" cy="16764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marL="0" lvl="0" indent="0" algn="ctr">
              <a:buNone/>
              <a:defRPr/>
            </a:lvl1pPr>
            <a:lvl2pPr marL="457200" lvl="1" indent="0" algn="ctr">
              <a:buNone/>
              <a:defRPr/>
            </a:lvl2pPr>
            <a:lvl3pPr marL="914400" lvl="2" indent="0" algn="ctr">
              <a:buNone/>
              <a:defRPr/>
            </a:lvl3pPr>
            <a:lvl4pPr marL="1371600" lvl="3" indent="0" algn="ctr">
              <a:buNone/>
              <a:defRPr/>
            </a:lvl4pPr>
            <a:lvl5pPr marL="1828800" lvl="4" indent="0" algn="ctr">
              <a:buNone/>
              <a:defRPr/>
            </a:lvl5pPr>
          </a:lstStyle>
          <a:p>
            <a:pPr lvl="0" fontAlgn="base"/>
            <a:r>
              <a:rPr lang="zh-CN" altLang="en-US" strike="noStrike" noProof="1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140292" name="日期占位符 140291"/>
          <p:cNvSpPr>
            <a:spLocks noGrp="1"/>
          </p:cNvSpPr>
          <p:nvPr>
            <p:ph type="dt" sz="half" idx="2"/>
          </p:nvPr>
        </p:nvSpPr>
        <p:spPr>
          <a:xfrm>
            <a:off x="402167" y="6076950"/>
            <a:ext cx="3052233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>
              <a:defRPr sz="1400"/>
            </a:lvl1pPr>
          </a:lstStyle>
          <a:p>
            <a:pPr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40293" name="页脚占位符 140292"/>
          <p:cNvSpPr>
            <a:spLocks noGrp="1"/>
          </p:cNvSpPr>
          <p:nvPr>
            <p:ph type="ftr" sz="quarter" idx="3"/>
          </p:nvPr>
        </p:nvSpPr>
        <p:spPr>
          <a:xfrm>
            <a:off x="4165600" y="6076950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ctr">
              <a:defRPr sz="1400"/>
            </a:lvl1pPr>
          </a:lstStyle>
          <a:p>
            <a:pPr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40294" name="灯片编号占位符 140293"/>
          <p:cNvSpPr>
            <a:spLocks noGrp="1"/>
          </p:cNvSpPr>
          <p:nvPr>
            <p:ph type="sldNum" sz="quarter" idx="4"/>
          </p:nvPr>
        </p:nvSpPr>
        <p:spPr>
          <a:xfrm>
            <a:off x="8737600" y="6076950"/>
            <a:ext cx="3052233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r">
              <a:defRPr sz="1400"/>
            </a:lvl1pPr>
          </a:lstStyle>
          <a:p>
            <a:pPr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hf sldNum="0"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06400" y="1981200"/>
            <a:ext cx="5579957" cy="3886200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14111" y="1981200"/>
            <a:ext cx="5579957" cy="3886200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5" y="1778438"/>
            <a:ext cx="4873575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5" y="2665379"/>
            <a:ext cx="4873575" cy="3524284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9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9" y="2665379"/>
            <a:ext cx="4897576" cy="3524284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3375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5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946092" y="685800"/>
            <a:ext cx="2847975" cy="5181600"/>
          </a:xfrm>
        </p:spPr>
        <p:txBody>
          <a:bodyPr vert="eaVert"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02167" y="685800"/>
            <a:ext cx="8378825" cy="518160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06400" y="1981200"/>
            <a:ext cx="5579957" cy="3886200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14112" y="1981200"/>
            <a:ext cx="5579957" cy="3886200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7" y="1778438"/>
            <a:ext cx="4873575" cy="823912"/>
          </a:xfrm>
        </p:spPr>
        <p:txBody>
          <a:bodyPr anchor="ctr" anchorCtr="0"/>
          <a:lstStyle>
            <a:lvl1pPr marL="0" indent="0">
              <a:buNone/>
              <a:defRPr sz="1575"/>
            </a:lvl1pPr>
            <a:lvl2pPr marL="257175" indent="0">
              <a:buNone/>
              <a:defRPr sz="1350"/>
            </a:lvl2pPr>
            <a:lvl3pPr marL="514350" indent="0">
              <a:buNone/>
              <a:defRPr sz="1125"/>
            </a:lvl3pPr>
            <a:lvl4pPr marL="771525" indent="0">
              <a:buNone/>
              <a:defRPr sz="1015"/>
            </a:lvl4pPr>
            <a:lvl5pPr marL="1028700" indent="0">
              <a:buNone/>
              <a:defRPr sz="1015"/>
            </a:lvl5pPr>
            <a:lvl6pPr marL="1285875" indent="0">
              <a:buNone/>
              <a:defRPr sz="1015"/>
            </a:lvl6pPr>
            <a:lvl7pPr marL="1543050" indent="0">
              <a:buNone/>
              <a:defRPr sz="1015"/>
            </a:lvl7pPr>
            <a:lvl8pPr marL="1800225" indent="0">
              <a:buNone/>
              <a:defRPr sz="1015"/>
            </a:lvl8pPr>
            <a:lvl9pPr marL="2057400" indent="0">
              <a:buNone/>
              <a:defRPr sz="1015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7" y="2665379"/>
            <a:ext cx="4873575" cy="3524284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9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1575"/>
            </a:lvl1pPr>
            <a:lvl2pPr marL="257175" indent="0">
              <a:buNone/>
              <a:defRPr sz="1350"/>
            </a:lvl2pPr>
            <a:lvl3pPr marL="514350" indent="0">
              <a:buNone/>
              <a:defRPr sz="1125"/>
            </a:lvl3pPr>
            <a:lvl4pPr marL="771525" indent="0">
              <a:buNone/>
              <a:defRPr sz="1015"/>
            </a:lvl4pPr>
            <a:lvl5pPr marL="1028700" indent="0">
              <a:buNone/>
              <a:defRPr sz="1015"/>
            </a:lvl5pPr>
            <a:lvl6pPr marL="1285875" indent="0">
              <a:buNone/>
              <a:defRPr sz="1015"/>
            </a:lvl6pPr>
            <a:lvl7pPr marL="1543050" indent="0">
              <a:buNone/>
              <a:defRPr sz="1015"/>
            </a:lvl7pPr>
            <a:lvl8pPr marL="1800225" indent="0">
              <a:buNone/>
              <a:defRPr sz="1015"/>
            </a:lvl8pPr>
            <a:lvl9pPr marL="2057400" indent="0">
              <a:buNone/>
              <a:defRPr sz="1015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9" y="2665379"/>
            <a:ext cx="4897576" cy="3524284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18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90"/>
            </a:lvl2pPr>
            <a:lvl3pPr marL="514350" indent="0">
              <a:buNone/>
              <a:defRPr sz="675"/>
            </a:lvl3pPr>
            <a:lvl4pPr marL="771525" indent="0">
              <a:buNone/>
              <a:defRPr sz="565"/>
            </a:lvl4pPr>
            <a:lvl5pPr marL="1028700" indent="0">
              <a:buNone/>
              <a:defRPr sz="565"/>
            </a:lvl5pPr>
            <a:lvl6pPr marL="1285875" indent="0">
              <a:buNone/>
              <a:defRPr sz="565"/>
            </a:lvl6pPr>
            <a:lvl7pPr marL="1543050" indent="0">
              <a:buNone/>
              <a:defRPr sz="565"/>
            </a:lvl7pPr>
            <a:lvl8pPr marL="1800225" indent="0">
              <a:buNone/>
              <a:defRPr sz="565"/>
            </a:lvl8pPr>
            <a:lvl9pPr marL="2057400" indent="0">
              <a:buNone/>
              <a:defRPr sz="565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18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pPr fontAlgn="base"/>
            <a:r>
              <a:rPr lang="zh-CN" altLang="en-US" strike="noStrike" noProof="1"/>
              <a:t>单击图标添加图片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1125"/>
            </a:lvl1pPr>
            <a:lvl2pPr marL="257175" indent="0">
              <a:buNone/>
              <a:defRPr sz="1015"/>
            </a:lvl2pPr>
            <a:lvl3pPr marL="514350" indent="0">
              <a:buNone/>
              <a:defRPr sz="900"/>
            </a:lvl3pPr>
            <a:lvl4pPr marL="771525" indent="0">
              <a:buNone/>
              <a:defRPr sz="790"/>
            </a:lvl4pPr>
            <a:lvl5pPr marL="1028700" indent="0">
              <a:buNone/>
              <a:defRPr sz="790"/>
            </a:lvl5pPr>
            <a:lvl6pPr marL="1285875" indent="0">
              <a:buNone/>
              <a:defRPr sz="790"/>
            </a:lvl6pPr>
            <a:lvl7pPr marL="1543050" indent="0">
              <a:buNone/>
              <a:defRPr sz="790"/>
            </a:lvl7pPr>
            <a:lvl8pPr marL="1800225" indent="0">
              <a:buNone/>
              <a:defRPr sz="790"/>
            </a:lvl8pPr>
            <a:lvl9pPr marL="2057400" indent="0">
              <a:buNone/>
              <a:defRPr sz="79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3" Type="http://schemas.openxmlformats.org/officeDocument/2006/relationships/theme" Target="../theme/theme2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0.xml"/><Relationship Id="rId7" Type="http://schemas.openxmlformats.org/officeDocument/2006/relationships/slideLayout" Target="../slideLayouts/slideLayout29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3" Type="http://schemas.openxmlformats.org/officeDocument/2006/relationships/theme" Target="../theme/theme3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2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39265"/>
          <p:cNvSpPr>
            <a:spLocks noGrp="1" noRot="1"/>
          </p:cNvSpPr>
          <p:nvPr>
            <p:ph type="title"/>
          </p:nvPr>
        </p:nvSpPr>
        <p:spPr>
          <a:xfrm>
            <a:off x="402168" y="685800"/>
            <a:ext cx="11387667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 indent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139266"/>
          <p:cNvSpPr>
            <a:spLocks noGrp="1" noRot="1"/>
          </p:cNvSpPr>
          <p:nvPr>
            <p:ph type="body"/>
          </p:nvPr>
        </p:nvSpPr>
        <p:spPr>
          <a:xfrm>
            <a:off x="406401" y="1981200"/>
            <a:ext cx="11387667" cy="38862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 indent="-257175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14630"/>
            <a:r>
              <a:rPr lang="zh-CN" altLang="en-US" dirty="0"/>
              <a:t>第二级</a:t>
            </a:r>
            <a:endParaRPr lang="zh-CN" altLang="en-US" dirty="0"/>
          </a:p>
          <a:p>
            <a:pPr lvl="2" indent="-171450"/>
            <a:r>
              <a:rPr lang="zh-CN" altLang="en-US" dirty="0"/>
              <a:t>第三级</a:t>
            </a:r>
            <a:endParaRPr lang="zh-CN" altLang="en-US" dirty="0"/>
          </a:p>
          <a:p>
            <a:pPr lvl="3" indent="-171450"/>
            <a:r>
              <a:rPr lang="zh-CN" altLang="en-US" dirty="0"/>
              <a:t>第四级</a:t>
            </a:r>
            <a:endParaRPr lang="zh-CN" altLang="en-US" dirty="0"/>
          </a:p>
          <a:p>
            <a:pPr lvl="4" indent="-17145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39268" name="日期占位符 139267"/>
          <p:cNvSpPr>
            <a:spLocks noGrp="1"/>
          </p:cNvSpPr>
          <p:nvPr>
            <p:ph type="dt" sz="half" idx="2"/>
          </p:nvPr>
        </p:nvSpPr>
        <p:spPr>
          <a:xfrm>
            <a:off x="402169" y="6019800"/>
            <a:ext cx="3052233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050"/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139269" name="页脚占位符 139268"/>
          <p:cNvSpPr>
            <a:spLocks noGrp="1"/>
          </p:cNvSpPr>
          <p:nvPr>
            <p:ph type="ftr" sz="quarter" idx="3"/>
          </p:nvPr>
        </p:nvSpPr>
        <p:spPr>
          <a:xfrm>
            <a:off x="4165600" y="6019800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050"/>
            </a:lvl1pPr>
          </a:lstStyle>
          <a:p>
            <a:endParaRPr lang="zh-CN" altLang="en-US"/>
          </a:p>
        </p:txBody>
      </p:sp>
      <p:sp>
        <p:nvSpPr>
          <p:cNvPr id="139270" name="灯片编号占位符 139269"/>
          <p:cNvSpPr>
            <a:spLocks noGrp="1"/>
          </p:cNvSpPr>
          <p:nvPr>
            <p:ph type="sldNum" sz="quarter" idx="4"/>
          </p:nvPr>
        </p:nvSpPr>
        <p:spPr>
          <a:xfrm>
            <a:off x="8737601" y="6019800"/>
            <a:ext cx="3052233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050"/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lvl="0" indent="0" algn="ctr" defTabSz="6858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3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57175" lvl="0" indent="-257175" algn="l" defTabSz="6858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v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57530" lvl="1" indent="-214630" algn="l" defTabSz="6858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anose="05000000000000000000" pitchFamily="2" charset="2"/>
        <a:buChar char=""/>
        <a:defRPr sz="21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857250" lvl="2" indent="-171450" algn="l" defTabSz="6858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v"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00150" lvl="3" indent="-171450" algn="l" defTabSz="6858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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543050" lvl="4" indent="-171450" algn="l" defTabSz="6858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885950" lvl="5" indent="-171450" algn="l" defTabSz="6858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228850" lvl="6" indent="-171450" algn="l" defTabSz="6858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71750" lvl="7" indent="-171450" algn="l" defTabSz="6858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14650" lvl="8" indent="-171450" algn="l" defTabSz="6858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6858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342900" lvl="1" indent="0" algn="l" defTabSz="6858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685800" lvl="2" indent="0" algn="l" defTabSz="6858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028700" lvl="3" indent="0" algn="l" defTabSz="6858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371600" lvl="4" indent="0" algn="l" defTabSz="6858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1714500" lvl="5" indent="0" algn="l" defTabSz="6858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057400" lvl="6" indent="0" algn="l" defTabSz="6858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2400300" lvl="7" indent="0" algn="l" defTabSz="6858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2743200" lvl="8" indent="0" algn="l" defTabSz="6858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39265"/>
          <p:cNvSpPr>
            <a:spLocks noGrp="1" noRot="1"/>
          </p:cNvSpPr>
          <p:nvPr>
            <p:ph type="title"/>
          </p:nvPr>
        </p:nvSpPr>
        <p:spPr>
          <a:xfrm>
            <a:off x="402168" y="685800"/>
            <a:ext cx="11387667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 indent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139266"/>
          <p:cNvSpPr>
            <a:spLocks noGrp="1" noRot="1"/>
          </p:cNvSpPr>
          <p:nvPr>
            <p:ph type="body"/>
          </p:nvPr>
        </p:nvSpPr>
        <p:spPr>
          <a:xfrm>
            <a:off x="406401" y="1981200"/>
            <a:ext cx="11387667" cy="38862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 indent="-257175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14630"/>
            <a:r>
              <a:rPr lang="zh-CN" altLang="en-US" dirty="0"/>
              <a:t>第二级</a:t>
            </a:r>
            <a:endParaRPr lang="zh-CN" altLang="en-US" dirty="0"/>
          </a:p>
          <a:p>
            <a:pPr lvl="2" indent="-171450"/>
            <a:r>
              <a:rPr lang="zh-CN" altLang="en-US" dirty="0"/>
              <a:t>第三级</a:t>
            </a:r>
            <a:endParaRPr lang="zh-CN" altLang="en-US" dirty="0"/>
          </a:p>
          <a:p>
            <a:pPr lvl="3" indent="-171450"/>
            <a:r>
              <a:rPr lang="zh-CN" altLang="en-US" dirty="0"/>
              <a:t>第四级</a:t>
            </a:r>
            <a:endParaRPr lang="zh-CN" altLang="en-US" dirty="0"/>
          </a:p>
          <a:p>
            <a:pPr lvl="4" indent="-17145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39268" name="日期占位符 139267"/>
          <p:cNvSpPr>
            <a:spLocks noGrp="1"/>
          </p:cNvSpPr>
          <p:nvPr>
            <p:ph type="dt" sz="half" idx="2"/>
          </p:nvPr>
        </p:nvSpPr>
        <p:spPr>
          <a:xfrm>
            <a:off x="402169" y="6019800"/>
            <a:ext cx="3052233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05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39269" name="页脚占位符 139268"/>
          <p:cNvSpPr>
            <a:spLocks noGrp="1"/>
          </p:cNvSpPr>
          <p:nvPr>
            <p:ph type="ftr" sz="quarter" idx="3"/>
          </p:nvPr>
        </p:nvSpPr>
        <p:spPr>
          <a:xfrm>
            <a:off x="4165600" y="6019800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05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39270" name="灯片编号占位符 139269"/>
          <p:cNvSpPr>
            <a:spLocks noGrp="1"/>
          </p:cNvSpPr>
          <p:nvPr>
            <p:ph type="sldNum" sz="quarter" idx="4"/>
          </p:nvPr>
        </p:nvSpPr>
        <p:spPr>
          <a:xfrm>
            <a:off x="8737601" y="6019800"/>
            <a:ext cx="3052233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050"/>
            </a:lvl1pPr>
          </a:lstStyle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6858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3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57175" lvl="0" indent="-257175" algn="l" defTabSz="6858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v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57530" lvl="1" indent="-214630" algn="l" defTabSz="6858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anose="05000000000000000000" pitchFamily="2" charset="2"/>
        <a:buChar char=""/>
        <a:defRPr sz="21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857250" lvl="2" indent="-171450" algn="l" defTabSz="6858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v"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00150" lvl="3" indent="-171450" algn="l" defTabSz="6858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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543050" lvl="4" indent="-171450" algn="l" defTabSz="6858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885950" lvl="5" indent="-171450" algn="l" defTabSz="6858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228850" lvl="6" indent="-171450" algn="l" defTabSz="6858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71750" lvl="7" indent="-171450" algn="l" defTabSz="6858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14650" lvl="8" indent="-171450" algn="l" defTabSz="6858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6858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342900" lvl="1" indent="0" algn="l" defTabSz="6858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685800" lvl="2" indent="0" algn="l" defTabSz="6858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028700" lvl="3" indent="0" algn="l" defTabSz="6858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371600" lvl="4" indent="0" algn="l" defTabSz="6858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1714500" lvl="5" indent="0" algn="l" defTabSz="6858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057400" lvl="6" indent="0" algn="l" defTabSz="6858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2400300" lvl="7" indent="0" algn="l" defTabSz="6858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2743200" lvl="8" indent="0" algn="l" defTabSz="6858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39265"/>
          <p:cNvSpPr>
            <a:spLocks noGrp="1" noRot="1"/>
          </p:cNvSpPr>
          <p:nvPr>
            <p:ph type="title"/>
          </p:nvPr>
        </p:nvSpPr>
        <p:spPr>
          <a:xfrm>
            <a:off x="402167" y="685800"/>
            <a:ext cx="11387667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 indent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139266"/>
          <p:cNvSpPr>
            <a:spLocks noGrp="1" noRot="1"/>
          </p:cNvSpPr>
          <p:nvPr>
            <p:ph type="body"/>
          </p:nvPr>
        </p:nvSpPr>
        <p:spPr>
          <a:xfrm>
            <a:off x="406400" y="1981200"/>
            <a:ext cx="11387667" cy="38862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 indent="-34290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39268" name="日期占位符 139267"/>
          <p:cNvSpPr>
            <a:spLocks noGrp="1"/>
          </p:cNvSpPr>
          <p:nvPr>
            <p:ph type="dt" sz="half" idx="2"/>
          </p:nvPr>
        </p:nvSpPr>
        <p:spPr>
          <a:xfrm>
            <a:off x="402167" y="6019800"/>
            <a:ext cx="3052233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39269" name="页脚占位符 139268"/>
          <p:cNvSpPr>
            <a:spLocks noGrp="1"/>
          </p:cNvSpPr>
          <p:nvPr>
            <p:ph type="ftr" sz="quarter" idx="3"/>
          </p:nvPr>
        </p:nvSpPr>
        <p:spPr>
          <a:xfrm>
            <a:off x="4165600" y="6019800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39270" name="灯片编号占位符 139269"/>
          <p:cNvSpPr>
            <a:spLocks noGrp="1"/>
          </p:cNvSpPr>
          <p:nvPr>
            <p:ph type="sldNum" sz="quarter" idx="4"/>
          </p:nvPr>
        </p:nvSpPr>
        <p:spPr>
          <a:xfrm>
            <a:off x="8737600" y="6019800"/>
            <a:ext cx="3052233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v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anose="05000000000000000000" pitchFamily="2" charset="2"/>
        <a:buChar char="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v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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/>
        </p:nvSpPr>
        <p:spPr>
          <a:xfrm>
            <a:off x="2425065" y="1687830"/>
            <a:ext cx="6858000" cy="472440"/>
          </a:xfrm>
          <a:prstGeom prst="rect">
            <a:avLst/>
          </a:prstGeom>
        </p:spPr>
        <p:txBody>
          <a:bodyPr vert="horz" lIns="68580" tIns="34290" rIns="68580" bIns="3429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ysClr val="windowText" lastClr="000000"/>
                </a:solidFill>
                <a:latin typeface="Calibri" panose="020F0502020204030204" charset="0"/>
                <a:ea typeface="+mn-ea"/>
                <a:cs typeface="+mn-ea"/>
              </a:defRPr>
            </a:lvl1pPr>
          </a:lstStyle>
          <a:p>
            <a:pPr algn="l" defTabSz="685800"/>
            <a:r>
              <a:rPr lang="zh-CN" altLang="en-US" sz="2800" dirty="0">
                <a:solidFill>
                  <a:srgbClr val="CCECFF">
                    <a:lumMod val="1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模块二    家畜解剖生理的认知</a:t>
            </a:r>
            <a:endParaRPr lang="zh-CN" altLang="en-US" sz="2800" dirty="0">
              <a:solidFill>
                <a:srgbClr val="CCECFF">
                  <a:lumMod val="10000"/>
                </a:srgbClr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" name="副标题 2"/>
          <p:cNvSpPr>
            <a:spLocks noGrp="1"/>
          </p:cNvSpPr>
          <p:nvPr/>
        </p:nvSpPr>
        <p:spPr>
          <a:xfrm>
            <a:off x="2667000" y="3558778"/>
            <a:ext cx="6858000" cy="1241822"/>
          </a:xfrm>
          <a:prstGeom prst="rect">
            <a:avLst/>
          </a:prstGeom>
        </p:spPr>
        <p:txBody>
          <a:bodyPr vert="horz" lIns="68580" tIns="34290" rIns="68580" bIns="3429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800">
              <a:spcBef>
                <a:spcPts val="750"/>
              </a:spcBef>
            </a:pPr>
            <a:r>
              <a:rPr lang="zh-CN" altLang="en-US" b="1" dirty="0">
                <a:solidFill>
                  <a:srgbClr val="CCECFF">
                    <a:lumMod val="10000"/>
                  </a:srgbClr>
                </a:solidFill>
                <a:latin typeface="Arial" panose="020B0604020202020204"/>
                <a:ea typeface="宋体" panose="02010600030101010101" pitchFamily="2" charset="-122"/>
              </a:rPr>
              <a:t>项目九      神经系统与感觉器官的认识</a:t>
            </a:r>
            <a:endParaRPr lang="zh-CN" altLang="en-US" b="1" dirty="0">
              <a:solidFill>
                <a:srgbClr val="CCECFF">
                  <a:lumMod val="10000"/>
                </a:srgbClr>
              </a:solidFill>
              <a:latin typeface="Arial" panose="020B0604020202020204"/>
              <a:ea typeface="宋体" panose="02010600030101010101" pitchFamily="2" charset="-122"/>
            </a:endParaRPr>
          </a:p>
          <a:p>
            <a:pPr defTabSz="685800">
              <a:spcBef>
                <a:spcPts val="750"/>
              </a:spcBef>
            </a:pPr>
            <a:endParaRPr lang="zh-CN" altLang="en-US" b="1" dirty="0">
              <a:solidFill>
                <a:srgbClr val="CCECFF">
                  <a:lumMod val="10000"/>
                </a:srgbClr>
              </a:solidFill>
              <a:latin typeface="Arial" panose="020B0604020202020204"/>
              <a:ea typeface="宋体" panose="02010600030101010101" pitchFamily="2" charset="-122"/>
            </a:endParaRPr>
          </a:p>
          <a:p>
            <a:pPr defTabSz="685800">
              <a:spcBef>
                <a:spcPts val="750"/>
              </a:spcBef>
            </a:pPr>
            <a:r>
              <a:rPr lang="zh-CN" altLang="en-US" b="1" dirty="0">
                <a:solidFill>
                  <a:srgbClr val="CCECFF">
                    <a:lumMod val="10000"/>
                  </a:srgbClr>
                </a:solidFill>
                <a:latin typeface="Arial" panose="020B0604020202020204"/>
                <a:ea typeface="宋体" panose="02010600030101010101" pitchFamily="2" charset="-122"/>
              </a:rPr>
              <a:t>任务三      感觉器官的认识</a:t>
            </a:r>
            <a:endParaRPr lang="zh-CN" altLang="en-US" b="1" dirty="0">
              <a:solidFill>
                <a:srgbClr val="CCECFF">
                  <a:lumMod val="10000"/>
                </a:srgbClr>
              </a:solidFill>
              <a:latin typeface="Arial" panose="020B0604020202020204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/>
        </p:nvSpPr>
        <p:spPr>
          <a:xfrm>
            <a:off x="1201420" y="1107440"/>
            <a:ext cx="9144000" cy="6299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ysClr val="windowText" lastClr="000000"/>
                </a:solidFill>
                <a:latin typeface="Calibri" panose="020F0502020204030204" charset="0"/>
                <a:ea typeface="+mn-ea"/>
                <a:cs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</a:rPr>
              <a:t>教学目标</a:t>
            </a:r>
            <a:endParaRPr kumimoji="0" lang="zh-CN" altLang="en-US" sz="28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" name="副标题 2"/>
          <p:cNvSpPr>
            <a:spLocks noGrp="1"/>
          </p:cNvSpPr>
          <p:nvPr/>
        </p:nvSpPr>
        <p:spPr>
          <a:xfrm>
            <a:off x="1201420" y="2144008"/>
            <a:ext cx="6493565" cy="32619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ysClr val="windowText" lastClr="000000"/>
                </a:solidFill>
                <a:latin typeface="Calibri" panose="020F0502020204030204" charset="0"/>
                <a:ea typeface="+mn-ea"/>
                <a:cs typeface="+mn-ea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ysClr val="windowText" lastClr="000000"/>
                </a:solidFill>
                <a:latin typeface="Calibri" panose="020F0502020204030204" charset="0"/>
                <a:ea typeface="+mn-ea"/>
                <a:cs typeface="+mn-ea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ysClr val="windowText" lastClr="000000"/>
                </a:solidFill>
                <a:latin typeface="Calibri" panose="020F0502020204030204" charset="0"/>
                <a:ea typeface="+mn-ea"/>
                <a:cs typeface="+mn-ea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ysClr val="windowText" lastClr="000000"/>
                </a:solidFill>
                <a:latin typeface="Calibri" panose="020F0502020204030204" charset="0"/>
                <a:ea typeface="+mn-ea"/>
                <a:cs typeface="+mn-ea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ysClr val="windowText" lastClr="000000"/>
                </a:solidFill>
                <a:latin typeface="Calibri" panose="020F0502020204030204" charset="0"/>
                <a:ea typeface="+mn-ea"/>
                <a:cs typeface="+mn-ea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ysClr val="windowText" lastClr="000000"/>
                </a:solidFill>
                <a:latin typeface="Calibri" panose="020F0502020204030204" charset="0"/>
                <a:ea typeface="+mn-ea"/>
                <a:cs typeface="+mn-ea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ysClr val="windowText" lastClr="000000"/>
                </a:solidFill>
                <a:latin typeface="Calibri" panose="020F0502020204030204" charset="0"/>
                <a:ea typeface="+mn-ea"/>
                <a:cs typeface="+mn-ea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ysClr val="windowText" lastClr="000000"/>
                </a:solidFill>
                <a:latin typeface="Calibri" panose="020F0502020204030204" charset="0"/>
                <a:ea typeface="+mn-ea"/>
                <a:cs typeface="+mn-ea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ysClr val="windowText" lastClr="000000"/>
                </a:solidFill>
                <a:latin typeface="Calibri" panose="020F0502020204030204" charset="0"/>
                <a:ea typeface="+mn-ea"/>
                <a:cs typeface="+mn-ea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charset="0"/>
                <a:ea typeface="宋体" panose="02010600030101010101" pitchFamily="2" charset="-122"/>
              </a:rPr>
              <a:t>了解视觉器官和位听器官的结构。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656330" y="1529080"/>
            <a:ext cx="5201920" cy="3189605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3334043" y="5021282"/>
            <a:ext cx="5616624" cy="12812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400" dirty="0">
                <a:solidFill>
                  <a:srgbClr val="0033CC"/>
                </a:solidFill>
                <a:latin typeface="Arial" panose="020B0604020202020204"/>
                <a:ea typeface="宋体" panose="02010600030101010101" pitchFamily="2" charset="-122"/>
              </a:rPr>
              <a:t>眼球壁：外膜（角膜、虹膜）、中膜、</a:t>
            </a:r>
            <a:endParaRPr lang="en-US" altLang="zh-CN" sz="2400" dirty="0">
              <a:solidFill>
                <a:srgbClr val="0033CC"/>
              </a:solidFill>
              <a:latin typeface="Arial" panose="020B0604020202020204"/>
              <a:ea typeface="宋体" panose="02010600030101010101" pitchFamily="2" charset="-122"/>
            </a:endParaRPr>
          </a:p>
          <a:p>
            <a:r>
              <a:rPr lang="zh-CN" altLang="en-US" sz="2400" dirty="0">
                <a:solidFill>
                  <a:srgbClr val="0033CC"/>
                </a:solidFill>
                <a:latin typeface="Arial" panose="020B0604020202020204"/>
                <a:ea typeface="宋体" panose="02010600030101010101" pitchFamily="2" charset="-122"/>
              </a:rPr>
              <a:t>视网膜（虹膜部和视部构成）</a:t>
            </a:r>
            <a:endParaRPr lang="en-US" altLang="zh-CN" sz="2400" dirty="0">
              <a:solidFill>
                <a:srgbClr val="0033CC"/>
              </a:solidFill>
              <a:latin typeface="Arial" panose="020B0604020202020204"/>
              <a:ea typeface="宋体" panose="02010600030101010101" pitchFamily="2" charset="-122"/>
            </a:endParaRPr>
          </a:p>
          <a:p>
            <a:r>
              <a:rPr lang="zh-CN" altLang="en-US" sz="2400" dirty="0">
                <a:solidFill>
                  <a:srgbClr val="0033CC"/>
                </a:solidFill>
                <a:latin typeface="Arial" panose="020B0604020202020204"/>
                <a:ea typeface="宋体" panose="02010600030101010101" pitchFamily="2" charset="-122"/>
              </a:rPr>
              <a:t>折光装置：眼房水、晶状体、玻璃体</a:t>
            </a:r>
            <a:endParaRPr lang="zh-CN" altLang="en-US" sz="2400" dirty="0">
              <a:solidFill>
                <a:srgbClr val="0033CC"/>
              </a:solidFill>
              <a:latin typeface="Arial" panose="020B0604020202020204"/>
              <a:ea typeface="宋体" panose="02010600030101010101" pitchFamily="2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4772561" y="609600"/>
            <a:ext cx="2646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>
                <a:latin typeface="+mn-ea"/>
              </a:rPr>
              <a:t>一、视觉器官</a:t>
            </a:r>
            <a:r>
              <a:rPr lang="en-US" altLang="zh-CN" sz="2400" dirty="0">
                <a:latin typeface="+mn-ea"/>
              </a:rPr>
              <a:t>—</a:t>
            </a:r>
            <a:r>
              <a:rPr lang="zh-CN" altLang="en-US" sz="2400" dirty="0">
                <a:latin typeface="+mn-ea"/>
              </a:rPr>
              <a:t>眼</a:t>
            </a:r>
            <a:endParaRPr lang="zh-CN" altLang="en-US" sz="2400" dirty="0">
              <a:latin typeface="+mn-e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2855640" y="5533727"/>
            <a:ext cx="6264696" cy="12812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400" dirty="0">
                <a:solidFill>
                  <a:srgbClr val="0033CC"/>
                </a:solidFill>
                <a:latin typeface="Arial" panose="020B0604020202020204"/>
                <a:ea typeface="宋体" panose="02010600030101010101" pitchFamily="2" charset="-122"/>
              </a:rPr>
              <a:t>  耳分为外耳、中耳、内耳。外耳和中耳有收纳和传导声波的装置；内耳有听觉感受器和位平衡感受器。</a:t>
            </a:r>
            <a:endParaRPr lang="zh-CN" altLang="en-US" sz="2400" dirty="0">
              <a:solidFill>
                <a:srgbClr val="0033CC"/>
              </a:solidFill>
              <a:latin typeface="Arial" panose="020B0604020202020204"/>
              <a:ea typeface="宋体" panose="02010600030101010101" pitchFamily="2" charset="-122"/>
            </a:endParaRP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653208" y="1809784"/>
            <a:ext cx="5700940" cy="3356199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2885" y="1898329"/>
            <a:ext cx="3024317" cy="3267653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4772561" y="609600"/>
            <a:ext cx="2646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>
                <a:latin typeface="+mn-ea"/>
              </a:rPr>
              <a:t>一、位听器官</a:t>
            </a:r>
            <a:r>
              <a:rPr lang="en-US" altLang="zh-CN" sz="2400" dirty="0">
                <a:latin typeface="+mn-ea"/>
              </a:rPr>
              <a:t>—</a:t>
            </a:r>
            <a:r>
              <a:rPr lang="zh-CN" altLang="en-US" sz="2400" dirty="0">
                <a:latin typeface="+mn-ea"/>
              </a:rPr>
              <a:t>耳</a:t>
            </a:r>
            <a:endParaRPr lang="zh-CN" altLang="en-US" sz="2400" dirty="0">
              <a:latin typeface="+mn-e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481330" y="1013460"/>
            <a:ext cx="11228705" cy="56311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355600"/>
            <a:r>
              <a:rPr lang="en-US" altLang="zh-CN" sz="2400" b="0">
                <a:latin typeface="Times New Roman" panose="02020603050405020304" charset="0"/>
                <a:ea typeface="宋体" panose="02010600030101010101" pitchFamily="2" charset="-122"/>
              </a:rPr>
              <a:t>                               </a:t>
            </a:r>
            <a:r>
              <a:rPr lang="zh-CN" sz="2400" b="0">
                <a:latin typeface="Times New Roman" panose="02020603050405020304" charset="0"/>
                <a:ea typeface="宋体" panose="02010600030101010101" pitchFamily="2" charset="-122"/>
              </a:rPr>
              <a:t>复习思考题</a:t>
            </a:r>
            <a:endParaRPr lang="zh-CN" sz="2400" b="0">
              <a:latin typeface="Times New Roman" panose="02020603050405020304" charset="0"/>
              <a:ea typeface="宋体" panose="02010600030101010101" pitchFamily="2" charset="-122"/>
            </a:endParaRPr>
          </a:p>
          <a:p>
            <a:pPr indent="355600"/>
            <a:r>
              <a:rPr lang="zh-CN" sz="2400" b="0">
                <a:latin typeface="Times New Roman" panose="02020603050405020304" charset="0"/>
                <a:ea typeface="宋体" panose="02010600030101010101" pitchFamily="2" charset="-122"/>
              </a:rPr>
              <a:t>一、选择题</a:t>
            </a:r>
            <a:r>
              <a:rPr lang="en-US" sz="2400" b="0">
                <a:latin typeface="Times New Roman" panose="02020603050405020304" charset="0"/>
                <a:ea typeface="宋体" panose="02010600030101010101" pitchFamily="2" charset="-122"/>
              </a:rPr>
              <a:t>1.</a:t>
            </a:r>
            <a:r>
              <a:rPr lang="zh-CN" sz="2400" b="0">
                <a:latin typeface="Times New Roman" panose="02020603050405020304" charset="0"/>
                <a:ea typeface="宋体" panose="02010600030101010101" pitchFamily="2" charset="-122"/>
              </a:rPr>
              <a:t>不属于眼折光系统的结构是（</a:t>
            </a:r>
            <a:r>
              <a:rPr lang="en-US" sz="2400" b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400" b="0">
                <a:latin typeface="Times New Roman" panose="02020603050405020304" charset="0"/>
                <a:ea typeface="宋体" panose="02010600030101010101" pitchFamily="2" charset="-122"/>
              </a:rPr>
              <a:t>    </a:t>
            </a:r>
            <a:r>
              <a:rPr lang="zh-CN" sz="2400" b="0">
                <a:latin typeface="Times New Roman" panose="02020603050405020304" charset="0"/>
                <a:ea typeface="宋体" panose="02010600030101010101" pitchFamily="2" charset="-122"/>
              </a:rPr>
              <a:t>）</a:t>
            </a:r>
            <a:r>
              <a:rPr lang="en-US" sz="2400" b="0">
                <a:latin typeface="Times New Roman" panose="02020603050405020304" charset="0"/>
                <a:cs typeface="Times New Roman" panose="02020603050405020304" charset="0"/>
              </a:rPr>
              <a:t>A</a:t>
            </a:r>
            <a:r>
              <a:rPr lang="zh-CN" sz="2400" b="0">
                <a:latin typeface="Times New Roman" panose="02020603050405020304" charset="0"/>
                <a:ea typeface="宋体" panose="02010600030101010101" pitchFamily="2" charset="-122"/>
              </a:rPr>
              <a:t>角膜 </a:t>
            </a:r>
            <a:r>
              <a:rPr lang="en-US" sz="2400" b="0">
                <a:latin typeface="Times New Roman" panose="02020603050405020304" charset="0"/>
                <a:ea typeface="宋体" panose="02010600030101010101" pitchFamily="2" charset="-122"/>
              </a:rPr>
              <a:t>B</a:t>
            </a:r>
            <a:r>
              <a:rPr lang="zh-CN" sz="2400" b="0">
                <a:latin typeface="Times New Roman" panose="02020603050405020304" charset="0"/>
                <a:ea typeface="宋体" panose="02010600030101010101" pitchFamily="2" charset="-122"/>
              </a:rPr>
              <a:t>虹膜</a:t>
            </a:r>
            <a:r>
              <a:rPr lang="en-US" sz="2400" b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400" b="0">
                <a:latin typeface="Times New Roman" panose="02020603050405020304" charset="0"/>
                <a:ea typeface="宋体" panose="02010600030101010101" pitchFamily="2" charset="-122"/>
              </a:rPr>
              <a:t> C</a:t>
            </a:r>
            <a:r>
              <a:rPr lang="zh-CN" sz="2400" b="0">
                <a:latin typeface="Times New Roman" panose="02020603050405020304" charset="0"/>
                <a:ea typeface="宋体" panose="02010600030101010101" pitchFamily="2" charset="-122"/>
              </a:rPr>
              <a:t>房水</a:t>
            </a:r>
            <a:r>
              <a:rPr lang="en-US" sz="2400" b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400" b="0">
                <a:latin typeface="Times New Roman" panose="02020603050405020304" charset="0"/>
                <a:ea typeface="宋体" panose="02010600030101010101" pitchFamily="2" charset="-122"/>
              </a:rPr>
              <a:t>D</a:t>
            </a:r>
            <a:r>
              <a:rPr lang="zh-CN" sz="2400" b="0">
                <a:latin typeface="Times New Roman" panose="02020603050405020304" charset="0"/>
                <a:ea typeface="宋体" panose="02010600030101010101" pitchFamily="2" charset="-122"/>
              </a:rPr>
              <a:t>晶状体</a:t>
            </a:r>
            <a:r>
              <a:rPr lang="en-US" sz="2400" b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400" b="0">
                <a:latin typeface="Times New Roman" panose="02020603050405020304" charset="0"/>
                <a:ea typeface="宋体" panose="02010600030101010101" pitchFamily="2" charset="-122"/>
              </a:rPr>
              <a:t>E</a:t>
            </a:r>
            <a:r>
              <a:rPr lang="zh-CN" sz="2400" b="0">
                <a:latin typeface="Times New Roman" panose="02020603050405020304" charset="0"/>
                <a:ea typeface="宋体" panose="02010600030101010101" pitchFamily="2" charset="-122"/>
              </a:rPr>
              <a:t>玻璃体</a:t>
            </a:r>
            <a:r>
              <a:rPr lang="en-US" sz="2400" b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400" b="0">
                <a:latin typeface="Times New Roman" panose="02020603050405020304" charset="0"/>
                <a:ea typeface="宋体" panose="02010600030101010101" pitchFamily="2" charset="-122"/>
              </a:rPr>
              <a:t>2.</a:t>
            </a:r>
            <a:r>
              <a:rPr lang="zh-CN" sz="2400" b="0">
                <a:latin typeface="Times New Roman" panose="02020603050405020304" charset="0"/>
                <a:ea typeface="宋体" panose="02010600030101010101" pitchFamily="2" charset="-122"/>
              </a:rPr>
              <a:t>中耳的功能是（</a:t>
            </a:r>
            <a:r>
              <a:rPr lang="en-US" sz="2400" b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400" b="0">
                <a:latin typeface="Times New Roman" panose="02020603050405020304" charset="0"/>
                <a:ea typeface="宋体" panose="02010600030101010101" pitchFamily="2" charset="-122"/>
              </a:rPr>
              <a:t>     </a:t>
            </a:r>
            <a:r>
              <a:rPr lang="zh-CN" sz="2400" b="0">
                <a:latin typeface="Times New Roman" panose="02020603050405020304" charset="0"/>
                <a:ea typeface="宋体" panose="02010600030101010101" pitchFamily="2" charset="-122"/>
              </a:rPr>
              <a:t>）</a:t>
            </a:r>
            <a:r>
              <a:rPr lang="en-US" sz="2400" b="0">
                <a:latin typeface="Times New Roman" panose="02020603050405020304" charset="0"/>
                <a:cs typeface="Times New Roman" panose="02020603050405020304" charset="0"/>
              </a:rPr>
              <a:t>A</a:t>
            </a:r>
            <a:r>
              <a:rPr lang="zh-CN" sz="2400" b="0">
                <a:latin typeface="Times New Roman" panose="02020603050405020304" charset="0"/>
                <a:ea typeface="宋体" panose="02010600030101010101" pitchFamily="2" charset="-122"/>
              </a:rPr>
              <a:t>收集声波 </a:t>
            </a:r>
            <a:r>
              <a:rPr lang="en-US" sz="2400" b="0">
                <a:latin typeface="Times New Roman" panose="02020603050405020304" charset="0"/>
                <a:ea typeface="宋体" panose="02010600030101010101" pitchFamily="2" charset="-122"/>
              </a:rPr>
              <a:t> B</a:t>
            </a:r>
            <a:r>
              <a:rPr lang="zh-CN" sz="2400" b="0">
                <a:latin typeface="Times New Roman" panose="02020603050405020304" charset="0"/>
                <a:ea typeface="宋体" panose="02010600030101010101" pitchFamily="2" charset="-122"/>
              </a:rPr>
              <a:t>传导声波</a:t>
            </a:r>
            <a:r>
              <a:rPr lang="en-US" sz="2400" b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400" b="0">
                <a:latin typeface="Times New Roman" panose="02020603050405020304" charset="0"/>
                <a:ea typeface="宋体" panose="02010600030101010101" pitchFamily="2" charset="-122"/>
              </a:rPr>
              <a:t> C</a:t>
            </a:r>
            <a:r>
              <a:rPr lang="zh-CN" sz="2400" b="0">
                <a:latin typeface="Times New Roman" panose="02020603050405020304" charset="0"/>
                <a:ea typeface="宋体" panose="02010600030101010101" pitchFamily="2" charset="-122"/>
              </a:rPr>
              <a:t>压缩声波</a:t>
            </a:r>
            <a:r>
              <a:rPr lang="en-US" sz="2400" b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400" b="0">
                <a:latin typeface="Times New Roman" panose="02020603050405020304" charset="0"/>
                <a:ea typeface="宋体" panose="02010600030101010101" pitchFamily="2" charset="-122"/>
              </a:rPr>
              <a:t> D</a:t>
            </a:r>
            <a:r>
              <a:rPr lang="zh-CN" sz="2400" b="0">
                <a:latin typeface="Times New Roman" panose="02020603050405020304" charset="0"/>
                <a:ea typeface="宋体" panose="02010600030101010101" pitchFamily="2" charset="-122"/>
              </a:rPr>
              <a:t>听觉感受器的所在地</a:t>
            </a:r>
            <a:r>
              <a:rPr lang="en-US" sz="2400" b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400" b="0">
                <a:latin typeface="Times New Roman" panose="02020603050405020304" charset="0"/>
                <a:ea typeface="宋体" panose="02010600030101010101" pitchFamily="2" charset="-122"/>
              </a:rPr>
              <a:t> E</a:t>
            </a:r>
            <a:r>
              <a:rPr lang="zh-CN" sz="2400" b="0">
                <a:latin typeface="Times New Roman" panose="02020603050405020304" charset="0"/>
                <a:ea typeface="宋体" panose="02010600030101010101" pitchFamily="2" charset="-122"/>
              </a:rPr>
              <a:t>位置感受器的所在地</a:t>
            </a:r>
            <a:r>
              <a:rPr lang="en-US" sz="2400" b="0">
                <a:latin typeface="Times New Roman" panose="02020603050405020304" charset="0"/>
                <a:ea typeface="宋体" panose="02010600030101010101" pitchFamily="2" charset="-122"/>
              </a:rPr>
              <a:t>3.</a:t>
            </a:r>
            <a:r>
              <a:rPr lang="zh-CN" sz="2400" b="0">
                <a:latin typeface="Times New Roman" panose="02020603050405020304" charset="0"/>
                <a:ea typeface="宋体" panose="02010600030101010101" pitchFamily="2" charset="-122"/>
              </a:rPr>
              <a:t>眼球壁的</a:t>
            </a:r>
            <a:r>
              <a:rPr lang="en-US" sz="2400" b="0">
                <a:latin typeface="Times New Roman" panose="02020603050405020304" charset="0"/>
                <a:cs typeface="Times New Roman" panose="02020603050405020304" charset="0"/>
              </a:rPr>
              <a:t>3</a:t>
            </a:r>
            <a:r>
              <a:rPr lang="zh-CN" sz="2400" b="0">
                <a:latin typeface="Times New Roman" panose="02020603050405020304" charset="0"/>
                <a:ea typeface="宋体" panose="02010600030101010101" pitchFamily="2" charset="-122"/>
              </a:rPr>
              <a:t>层结构是指纤维膜、血管膜和（ </a:t>
            </a:r>
            <a:r>
              <a:rPr lang="en-US" sz="2400" b="0">
                <a:latin typeface="Times New Roman" panose="02020603050405020304" charset="0"/>
                <a:ea typeface="宋体" panose="02010600030101010101" pitchFamily="2" charset="-122"/>
              </a:rPr>
              <a:t>       </a:t>
            </a:r>
            <a:r>
              <a:rPr lang="zh-CN" sz="2400" b="0">
                <a:latin typeface="Times New Roman" panose="02020603050405020304" charset="0"/>
                <a:ea typeface="宋体" panose="02010600030101010101" pitchFamily="2" charset="-122"/>
              </a:rPr>
              <a:t>）</a:t>
            </a:r>
            <a:r>
              <a:rPr lang="en-US" sz="2400" b="0">
                <a:latin typeface="Times New Roman" panose="02020603050405020304" charset="0"/>
                <a:cs typeface="Times New Roman" panose="02020603050405020304" charset="0"/>
              </a:rPr>
              <a:t>A</a:t>
            </a:r>
            <a:r>
              <a:rPr lang="zh-CN" sz="2400" b="0">
                <a:latin typeface="Times New Roman" panose="02020603050405020304" charset="0"/>
                <a:ea typeface="宋体" panose="02010600030101010101" pitchFamily="2" charset="-122"/>
              </a:rPr>
              <a:t>蛛网膜 </a:t>
            </a:r>
            <a:r>
              <a:rPr lang="en-US" sz="2400" b="0">
                <a:latin typeface="Times New Roman" panose="02020603050405020304" charset="0"/>
                <a:ea typeface="宋体" panose="02010600030101010101" pitchFamily="2" charset="-122"/>
              </a:rPr>
              <a:t>B</a:t>
            </a:r>
            <a:r>
              <a:rPr lang="zh-CN" sz="2400" b="0">
                <a:latin typeface="Times New Roman" panose="02020603050405020304" charset="0"/>
                <a:ea typeface="宋体" panose="02010600030101010101" pitchFamily="2" charset="-122"/>
              </a:rPr>
              <a:t>视网膜</a:t>
            </a:r>
            <a:r>
              <a:rPr lang="en-US" sz="2400" b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400" b="0">
                <a:latin typeface="Times New Roman" panose="02020603050405020304" charset="0"/>
                <a:ea typeface="宋体" panose="02010600030101010101" pitchFamily="2" charset="-122"/>
              </a:rPr>
              <a:t>C</a:t>
            </a:r>
            <a:r>
              <a:rPr lang="zh-CN" sz="2400" b="0">
                <a:latin typeface="Times New Roman" panose="02020603050405020304" charset="0"/>
                <a:ea typeface="宋体" panose="02010600030101010101" pitchFamily="2" charset="-122"/>
              </a:rPr>
              <a:t>硬膜</a:t>
            </a:r>
            <a:r>
              <a:rPr lang="en-US" sz="2400" b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400" b="0">
                <a:latin typeface="Times New Roman" panose="02020603050405020304" charset="0"/>
                <a:ea typeface="宋体" panose="02010600030101010101" pitchFamily="2" charset="-122"/>
              </a:rPr>
              <a:t>D</a:t>
            </a:r>
            <a:r>
              <a:rPr lang="zh-CN" sz="2400" b="0">
                <a:latin typeface="Times New Roman" panose="02020603050405020304" charset="0"/>
                <a:ea typeface="宋体" panose="02010600030101010101" pitchFamily="2" charset="-122"/>
              </a:rPr>
              <a:t>软膜</a:t>
            </a:r>
            <a:r>
              <a:rPr lang="en-US" sz="2400" b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400" b="0">
                <a:latin typeface="Times New Roman" panose="02020603050405020304" charset="0"/>
                <a:ea typeface="宋体" panose="02010600030101010101" pitchFamily="2" charset="-122"/>
              </a:rPr>
              <a:t>E</a:t>
            </a:r>
            <a:r>
              <a:rPr lang="zh-CN" sz="2400" b="0">
                <a:latin typeface="Times New Roman" panose="02020603050405020304" charset="0"/>
                <a:ea typeface="宋体" panose="02010600030101010101" pitchFamily="2" charset="-122"/>
              </a:rPr>
              <a:t>白膜</a:t>
            </a:r>
            <a:r>
              <a:rPr lang="en-US" sz="2400" b="0">
                <a:latin typeface="Times New Roman" panose="02020603050405020304" charset="0"/>
                <a:ea typeface="宋体" panose="02010600030101010101" pitchFamily="2" charset="-122"/>
              </a:rPr>
              <a:t>4.</a:t>
            </a:r>
            <a:r>
              <a:rPr lang="en-US" sz="2400" b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sz="2400" b="0">
                <a:latin typeface="Times New Roman" panose="02020603050405020304" charset="0"/>
                <a:ea typeface="宋体" panose="02010600030101010101" pitchFamily="2" charset="-122"/>
              </a:rPr>
              <a:t>眼球壁的</a:t>
            </a:r>
            <a:r>
              <a:rPr lang="en-US" sz="2400" b="0">
                <a:latin typeface="Times New Roman" panose="02020603050405020304" charset="0"/>
                <a:cs typeface="Times New Roman" panose="02020603050405020304" charset="0"/>
              </a:rPr>
              <a:t>3</a:t>
            </a:r>
            <a:r>
              <a:rPr lang="zh-CN" sz="2400" b="0">
                <a:latin typeface="Times New Roman" panose="02020603050405020304" charset="0"/>
                <a:ea typeface="宋体" panose="02010600030101010101" pitchFamily="2" charset="-122"/>
              </a:rPr>
              <a:t>层结构的中层机构是（ </a:t>
            </a:r>
            <a:r>
              <a:rPr lang="en-US" sz="2400" b="0">
                <a:latin typeface="Times New Roman" panose="02020603050405020304" charset="0"/>
                <a:ea typeface="宋体" panose="02010600030101010101" pitchFamily="2" charset="-122"/>
              </a:rPr>
              <a:t>    </a:t>
            </a:r>
            <a:r>
              <a:rPr lang="zh-CN" sz="2400" b="0">
                <a:latin typeface="Times New Roman" panose="02020603050405020304" charset="0"/>
                <a:ea typeface="宋体" panose="02010600030101010101" pitchFamily="2" charset="-122"/>
              </a:rPr>
              <a:t>）</a:t>
            </a:r>
            <a:r>
              <a:rPr lang="en-US" sz="2400" b="0">
                <a:latin typeface="Times New Roman" panose="02020603050405020304" charset="0"/>
                <a:cs typeface="Times New Roman" panose="02020603050405020304" charset="0"/>
              </a:rPr>
              <a:t>A</a:t>
            </a:r>
            <a:r>
              <a:rPr lang="zh-CN" sz="2400" b="0">
                <a:latin typeface="Times New Roman" panose="02020603050405020304" charset="0"/>
                <a:ea typeface="宋体" panose="02010600030101010101" pitchFamily="2" charset="-122"/>
              </a:rPr>
              <a:t>蛛网膜 </a:t>
            </a:r>
            <a:r>
              <a:rPr lang="en-US" sz="2400" b="0">
                <a:latin typeface="Times New Roman" panose="02020603050405020304" charset="0"/>
                <a:ea typeface="宋体" panose="02010600030101010101" pitchFamily="2" charset="-122"/>
              </a:rPr>
              <a:t>B</a:t>
            </a:r>
            <a:r>
              <a:rPr lang="zh-CN" sz="2400" b="0">
                <a:latin typeface="Times New Roman" panose="02020603050405020304" charset="0"/>
                <a:ea typeface="宋体" panose="02010600030101010101" pitchFamily="2" charset="-122"/>
              </a:rPr>
              <a:t>视网膜</a:t>
            </a:r>
            <a:r>
              <a:rPr lang="en-US" sz="2400" b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400" b="0">
                <a:latin typeface="Times New Roman" panose="02020603050405020304" charset="0"/>
                <a:ea typeface="宋体" panose="02010600030101010101" pitchFamily="2" charset="-122"/>
              </a:rPr>
              <a:t>C</a:t>
            </a:r>
            <a:r>
              <a:rPr lang="zh-CN" sz="2400" b="0">
                <a:latin typeface="Times New Roman" panose="02020603050405020304" charset="0"/>
                <a:ea typeface="宋体" panose="02010600030101010101" pitchFamily="2" charset="-122"/>
              </a:rPr>
              <a:t>血管膜</a:t>
            </a:r>
            <a:r>
              <a:rPr lang="en-US" sz="2400" b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400" b="0">
                <a:latin typeface="Times New Roman" panose="02020603050405020304" charset="0"/>
                <a:ea typeface="宋体" panose="02010600030101010101" pitchFamily="2" charset="-122"/>
              </a:rPr>
              <a:t>D</a:t>
            </a:r>
            <a:r>
              <a:rPr lang="zh-CN" sz="2400" b="0">
                <a:latin typeface="Times New Roman" panose="02020603050405020304" charset="0"/>
                <a:ea typeface="宋体" panose="02010600030101010101" pitchFamily="2" charset="-122"/>
              </a:rPr>
              <a:t>角膜</a:t>
            </a:r>
            <a:r>
              <a:rPr lang="en-US" sz="2400" b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400" b="0">
                <a:latin typeface="Times New Roman" panose="02020603050405020304" charset="0"/>
                <a:ea typeface="宋体" panose="02010600030101010101" pitchFamily="2" charset="-122"/>
              </a:rPr>
              <a:t>E</a:t>
            </a:r>
            <a:r>
              <a:rPr lang="zh-CN" sz="2400" b="0">
                <a:latin typeface="Times New Roman" panose="02020603050405020304" charset="0"/>
                <a:ea typeface="宋体" panose="02010600030101010101" pitchFamily="2" charset="-122"/>
              </a:rPr>
              <a:t>虹膜</a:t>
            </a:r>
            <a:r>
              <a:rPr lang="en-US" sz="2400" b="0">
                <a:latin typeface="Times New Roman" panose="02020603050405020304" charset="0"/>
                <a:ea typeface="宋体" panose="02010600030101010101" pitchFamily="2" charset="-122"/>
              </a:rPr>
              <a:t>5.</a:t>
            </a:r>
            <a:r>
              <a:rPr lang="zh-CN" sz="2400" b="0">
                <a:latin typeface="Times New Roman" panose="02020603050405020304" charset="0"/>
                <a:ea typeface="宋体" panose="02010600030101010101" pitchFamily="2" charset="-122"/>
              </a:rPr>
              <a:t>哺乳动物眼球壁的</a:t>
            </a:r>
            <a:r>
              <a:rPr lang="en-US" sz="2400" b="0">
                <a:latin typeface="Times New Roman" panose="02020603050405020304" charset="0"/>
                <a:cs typeface="Times New Roman" panose="02020603050405020304" charset="0"/>
              </a:rPr>
              <a:t>3</a:t>
            </a:r>
            <a:r>
              <a:rPr lang="zh-CN" sz="2400" b="0">
                <a:latin typeface="Times New Roman" panose="02020603050405020304" charset="0"/>
                <a:ea typeface="宋体" panose="02010600030101010101" pitchFamily="2" charset="-122"/>
              </a:rPr>
              <a:t>层结构中有感光功能的是（ </a:t>
            </a:r>
            <a:r>
              <a:rPr lang="en-US" sz="2400" b="0">
                <a:latin typeface="Times New Roman" panose="02020603050405020304" charset="0"/>
                <a:ea typeface="宋体" panose="02010600030101010101" pitchFamily="2" charset="-122"/>
              </a:rPr>
              <a:t>     </a:t>
            </a:r>
            <a:r>
              <a:rPr lang="zh-CN" sz="2400" b="0">
                <a:latin typeface="Times New Roman" panose="02020603050405020304" charset="0"/>
                <a:ea typeface="宋体" panose="02010600030101010101" pitchFamily="2" charset="-122"/>
              </a:rPr>
              <a:t>）</a:t>
            </a:r>
            <a:r>
              <a:rPr lang="en-US" sz="2400" b="0">
                <a:latin typeface="Times New Roman" panose="02020603050405020304" charset="0"/>
                <a:cs typeface="Times New Roman" panose="02020603050405020304" charset="0"/>
              </a:rPr>
              <a:t>A</a:t>
            </a:r>
            <a:r>
              <a:rPr lang="zh-CN" sz="2400" b="0">
                <a:latin typeface="Times New Roman" panose="02020603050405020304" charset="0"/>
                <a:ea typeface="宋体" panose="02010600030101010101" pitchFamily="2" charset="-122"/>
              </a:rPr>
              <a:t>虹膜 </a:t>
            </a:r>
            <a:r>
              <a:rPr lang="en-US" sz="2400" b="0">
                <a:latin typeface="Times New Roman" panose="02020603050405020304" charset="0"/>
                <a:ea typeface="宋体" panose="02010600030101010101" pitchFamily="2" charset="-122"/>
              </a:rPr>
              <a:t>B</a:t>
            </a:r>
            <a:r>
              <a:rPr lang="zh-CN" sz="2400" b="0">
                <a:latin typeface="Times New Roman" panose="02020603050405020304" charset="0"/>
                <a:ea typeface="宋体" panose="02010600030101010101" pitchFamily="2" charset="-122"/>
              </a:rPr>
              <a:t>巩膜</a:t>
            </a:r>
            <a:r>
              <a:rPr lang="en-US" sz="2400" b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400" b="0">
                <a:latin typeface="Times New Roman" panose="02020603050405020304" charset="0"/>
                <a:ea typeface="宋体" panose="02010600030101010101" pitchFamily="2" charset="-122"/>
              </a:rPr>
              <a:t> C</a:t>
            </a:r>
            <a:r>
              <a:rPr lang="zh-CN" sz="2400" b="0">
                <a:latin typeface="Times New Roman" panose="02020603050405020304" charset="0"/>
                <a:ea typeface="宋体" panose="02010600030101010101" pitchFamily="2" charset="-122"/>
              </a:rPr>
              <a:t>纤维膜</a:t>
            </a:r>
            <a:r>
              <a:rPr lang="en-US" sz="2400" b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400" b="0">
                <a:latin typeface="Times New Roman" panose="02020603050405020304" charset="0"/>
                <a:ea typeface="宋体" panose="02010600030101010101" pitchFamily="2" charset="-122"/>
              </a:rPr>
              <a:t>D</a:t>
            </a:r>
            <a:r>
              <a:rPr lang="zh-CN" sz="2400" b="0">
                <a:latin typeface="Times New Roman" panose="02020603050405020304" charset="0"/>
                <a:ea typeface="宋体" panose="02010600030101010101" pitchFamily="2" charset="-122"/>
              </a:rPr>
              <a:t>脉络膜</a:t>
            </a:r>
            <a:r>
              <a:rPr lang="en-US" sz="2400" b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400" b="0">
                <a:latin typeface="Times New Roman" panose="02020603050405020304" charset="0"/>
                <a:ea typeface="宋体" panose="02010600030101010101" pitchFamily="2" charset="-122"/>
              </a:rPr>
              <a:t>E</a:t>
            </a:r>
            <a:r>
              <a:rPr lang="zh-CN" sz="2400" b="0">
                <a:latin typeface="Times New Roman" panose="02020603050405020304" charset="0"/>
                <a:ea typeface="宋体" panose="02010600030101010101" pitchFamily="2" charset="-122"/>
              </a:rPr>
              <a:t>视网膜</a:t>
            </a:r>
            <a:r>
              <a:rPr lang="en-US" sz="2400" b="0">
                <a:latin typeface="Times New Roman" panose="02020603050405020304" charset="0"/>
                <a:ea typeface="宋体" panose="02010600030101010101" pitchFamily="2" charset="-122"/>
              </a:rPr>
              <a:t>6.</a:t>
            </a:r>
            <a:r>
              <a:rPr lang="zh-CN" sz="2400" b="0">
                <a:latin typeface="Times New Roman" panose="02020603050405020304" charset="0"/>
                <a:ea typeface="宋体" panose="02010600030101010101" pitchFamily="2" charset="-122"/>
              </a:rPr>
              <a:t>位于眼球壁中层，具有调节视力作用的结构是（</a:t>
            </a:r>
            <a:r>
              <a:rPr lang="en-US" sz="2400" b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400" b="0">
                <a:latin typeface="Times New Roman" panose="02020603050405020304" charset="0"/>
                <a:ea typeface="宋体" panose="02010600030101010101" pitchFamily="2" charset="-122"/>
              </a:rPr>
              <a:t>      </a:t>
            </a:r>
            <a:r>
              <a:rPr lang="zh-CN" sz="2400" b="0">
                <a:latin typeface="Times New Roman" panose="02020603050405020304" charset="0"/>
                <a:ea typeface="宋体" panose="02010600030101010101" pitchFamily="2" charset="-122"/>
              </a:rPr>
              <a:t>）</a:t>
            </a:r>
            <a:r>
              <a:rPr lang="en-US" sz="2400" b="0">
                <a:latin typeface="Times New Roman" panose="02020603050405020304" charset="0"/>
                <a:cs typeface="Times New Roman" panose="02020603050405020304" charset="0"/>
              </a:rPr>
              <a:t>A</a:t>
            </a:r>
            <a:r>
              <a:rPr lang="zh-CN" sz="2400" b="0">
                <a:latin typeface="Times New Roman" panose="02020603050405020304" charset="0"/>
                <a:ea typeface="宋体" panose="02010600030101010101" pitchFamily="2" charset="-122"/>
              </a:rPr>
              <a:t>虹膜 </a:t>
            </a:r>
            <a:r>
              <a:rPr lang="en-US" sz="2400" b="0">
                <a:latin typeface="Times New Roman" panose="02020603050405020304" charset="0"/>
                <a:ea typeface="宋体" panose="02010600030101010101" pitchFamily="2" charset="-122"/>
              </a:rPr>
              <a:t>B</a:t>
            </a:r>
            <a:r>
              <a:rPr lang="zh-CN" sz="2400" b="0">
                <a:latin typeface="Times New Roman" panose="02020603050405020304" charset="0"/>
                <a:ea typeface="宋体" panose="02010600030101010101" pitchFamily="2" charset="-122"/>
              </a:rPr>
              <a:t>睫状体</a:t>
            </a:r>
            <a:r>
              <a:rPr lang="en-US" sz="2400" b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400" b="0">
                <a:latin typeface="Times New Roman" panose="02020603050405020304" charset="0"/>
                <a:ea typeface="宋体" panose="02010600030101010101" pitchFamily="2" charset="-122"/>
              </a:rPr>
              <a:t> C</a:t>
            </a:r>
            <a:r>
              <a:rPr lang="zh-CN" sz="2400" b="0">
                <a:latin typeface="Times New Roman" panose="02020603050405020304" charset="0"/>
                <a:ea typeface="宋体" panose="02010600030101010101" pitchFamily="2" charset="-122"/>
              </a:rPr>
              <a:t>角膜</a:t>
            </a:r>
            <a:r>
              <a:rPr lang="en-US" sz="2400" b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400" b="0">
                <a:latin typeface="Times New Roman" panose="02020603050405020304" charset="0"/>
                <a:ea typeface="宋体" panose="02010600030101010101" pitchFamily="2" charset="-122"/>
              </a:rPr>
              <a:t>D</a:t>
            </a:r>
            <a:r>
              <a:rPr lang="zh-CN" sz="2400" b="0">
                <a:latin typeface="Times New Roman" panose="02020603050405020304" charset="0"/>
                <a:ea typeface="宋体" panose="02010600030101010101" pitchFamily="2" charset="-122"/>
              </a:rPr>
              <a:t>脉络膜</a:t>
            </a:r>
            <a:r>
              <a:rPr lang="en-US" sz="2400" b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400" b="0">
                <a:latin typeface="Times New Roman" panose="02020603050405020304" charset="0"/>
                <a:ea typeface="宋体" panose="02010600030101010101" pitchFamily="2" charset="-122"/>
              </a:rPr>
              <a:t>E</a:t>
            </a:r>
            <a:r>
              <a:rPr lang="zh-CN" sz="2400" b="0">
                <a:latin typeface="Times New Roman" panose="02020603050405020304" charset="0"/>
                <a:ea typeface="宋体" panose="02010600030101010101" pitchFamily="2" charset="-122"/>
              </a:rPr>
              <a:t>巩膜</a:t>
            </a:r>
            <a:r>
              <a:rPr lang="en-US" sz="2400" b="0"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sz="2400" b="0">
              <a:latin typeface="Times New Roman" panose="02020603050405020304" charset="0"/>
              <a:ea typeface="宋体" panose="02010600030101010101" pitchFamily="2" charset="-122"/>
            </a:endParaRPr>
          </a:p>
          <a:p>
            <a:endParaRPr lang="zh-CN" altLang="en-US" sz="2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969645" y="1236980"/>
            <a:ext cx="9968865" cy="26765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355600" algn="l" defTabSz="685800" fontAlgn="base"/>
            <a:r>
              <a:rPr lang="en-US" sz="240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7.</a:t>
            </a:r>
            <a:r>
              <a:rPr lang="zh-CN" sz="240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眼球折光系统不包括（</a:t>
            </a:r>
            <a:r>
              <a:rPr lang="en-US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sz="240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      </a:t>
            </a:r>
            <a:r>
              <a:rPr lang="zh-CN" sz="240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）</a:t>
            </a:r>
            <a:r>
              <a:rPr lang="en-US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A</a:t>
            </a:r>
            <a:r>
              <a:rPr lang="zh-CN" sz="240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角膜 </a:t>
            </a:r>
            <a:r>
              <a:rPr lang="en-US" sz="240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B</a:t>
            </a:r>
            <a:r>
              <a:rPr lang="zh-CN" sz="240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眼房水</a:t>
            </a:r>
            <a:r>
              <a:rPr lang="en-US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sz="240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C</a:t>
            </a:r>
            <a:r>
              <a:rPr lang="zh-CN" sz="240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晶状体</a:t>
            </a:r>
            <a:r>
              <a:rPr lang="en-US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sz="240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D</a:t>
            </a:r>
            <a:r>
              <a:rPr lang="zh-CN" sz="240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视网膜</a:t>
            </a:r>
            <a:r>
              <a:rPr lang="en-US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sz="240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E</a:t>
            </a:r>
            <a:r>
              <a:rPr lang="zh-CN" sz="240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玻璃体</a:t>
            </a:r>
            <a:r>
              <a:rPr lang="en-US" sz="240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8.</a:t>
            </a:r>
            <a:r>
              <a:rPr lang="zh-CN" sz="240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结膜囊指的是（</a:t>
            </a:r>
            <a:r>
              <a:rPr lang="en-US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sz="240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    </a:t>
            </a:r>
            <a:r>
              <a:rPr lang="zh-CN" sz="240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）</a:t>
            </a:r>
            <a:r>
              <a:rPr lang="en-US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A</a:t>
            </a:r>
            <a:r>
              <a:rPr lang="zh-CN" sz="240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上、下眼睑之间的裂隙 </a:t>
            </a:r>
            <a:r>
              <a:rPr lang="en-US" sz="240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B</a:t>
            </a:r>
            <a:r>
              <a:rPr lang="zh-CN" sz="240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上眼睑与角膜之间的裂隙</a:t>
            </a:r>
            <a:r>
              <a:rPr lang="en-US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sz="240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C</a:t>
            </a:r>
            <a:r>
              <a:rPr lang="zh-CN" sz="240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下眼睑与角膜之间的裂隙</a:t>
            </a:r>
            <a:r>
              <a:rPr lang="en-US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sz="240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D</a:t>
            </a:r>
            <a:r>
              <a:rPr lang="zh-CN" sz="240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睑结膜与球结膜之间的裂隙</a:t>
            </a:r>
            <a:r>
              <a:rPr lang="en-US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sz="240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E</a:t>
            </a:r>
            <a:r>
              <a:rPr lang="zh-CN" sz="240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睑结膜与眶筋膜之间的裂隙</a:t>
            </a:r>
            <a:r>
              <a:rPr lang="en-US" sz="240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9.</a:t>
            </a:r>
            <a:r>
              <a:rPr lang="zh-CN" sz="240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位置感受器（</a:t>
            </a:r>
            <a:r>
              <a:rPr lang="en-US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sz="240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        </a:t>
            </a:r>
            <a:r>
              <a:rPr lang="zh-CN" sz="240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）</a:t>
            </a:r>
            <a:r>
              <a:rPr lang="en-US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A</a:t>
            </a:r>
            <a:r>
              <a:rPr lang="zh-CN" sz="240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骨迷路 </a:t>
            </a:r>
            <a:r>
              <a:rPr lang="en-US" sz="240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B</a:t>
            </a:r>
            <a:r>
              <a:rPr lang="zh-CN" sz="240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鼓室</a:t>
            </a:r>
            <a:r>
              <a:rPr lang="en-US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sz="240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 C</a:t>
            </a:r>
            <a:r>
              <a:rPr lang="zh-CN" sz="240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膜迷路</a:t>
            </a:r>
            <a:r>
              <a:rPr lang="en-US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sz="240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D</a:t>
            </a:r>
            <a:r>
              <a:rPr lang="zh-CN" sz="240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咽鼓管</a:t>
            </a:r>
            <a:r>
              <a:rPr lang="en-US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sz="240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 E</a:t>
            </a:r>
            <a:r>
              <a:rPr lang="zh-CN" sz="240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鼓膜</a:t>
            </a:r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主题1">
  <a:themeElements>
    <a:clrScheme name="">
      <a:dk1>
        <a:srgbClr val="0033CC"/>
      </a:dk1>
      <a:lt1>
        <a:srgbClr val="FFFFFF"/>
      </a:lt1>
      <a:dk2>
        <a:srgbClr val="007572"/>
      </a:dk2>
      <a:lt2>
        <a:srgbClr val="C0C0C0"/>
      </a:lt2>
      <a:accent1>
        <a:srgbClr val="CCECFF"/>
      </a:accent1>
      <a:accent2>
        <a:srgbClr val="3399FF"/>
      </a:accent2>
      <a:accent3>
        <a:srgbClr val="FFFFFF"/>
      </a:accent3>
      <a:accent4>
        <a:srgbClr val="002AAF"/>
      </a:accent4>
      <a:accent5>
        <a:srgbClr val="E2F4FF"/>
      </a:accent5>
      <a:accent6>
        <a:srgbClr val="2D89E5"/>
      </a:accent6>
      <a:hlink>
        <a:srgbClr val="CC0066"/>
      </a:hlink>
      <a:folHlink>
        <a:srgbClr val="7D7DA9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33CC"/>
        </a:dk1>
        <a:lt1>
          <a:srgbClr val="FFFFFF"/>
        </a:lt1>
        <a:dk2>
          <a:srgbClr val="007572"/>
        </a:dk2>
        <a:lt2>
          <a:srgbClr val="C0C0C0"/>
        </a:lt2>
        <a:accent1>
          <a:srgbClr val="CCECFF"/>
        </a:accent1>
        <a:accent2>
          <a:srgbClr val="3399FF"/>
        </a:accent2>
        <a:accent3>
          <a:srgbClr val="FFFFFF"/>
        </a:accent3>
        <a:accent4>
          <a:srgbClr val="002AAF"/>
        </a:accent4>
        <a:accent5>
          <a:srgbClr val="E2F4FF"/>
        </a:accent5>
        <a:accent6>
          <a:srgbClr val="2D89E5"/>
        </a:accent6>
        <a:hlink>
          <a:srgbClr val="CC0066"/>
        </a:hlink>
        <a:folHlink>
          <a:srgbClr val="7D7DA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7A77"/>
        </a:dk1>
        <a:lt1>
          <a:srgbClr val="EFF6EE"/>
        </a:lt1>
        <a:dk2>
          <a:srgbClr val="0066CC"/>
        </a:dk2>
        <a:lt2>
          <a:srgbClr val="C0C0C0"/>
        </a:lt2>
        <a:accent1>
          <a:srgbClr val="E7EEE6"/>
        </a:accent1>
        <a:accent2>
          <a:srgbClr val="FF9933"/>
        </a:accent2>
        <a:accent3>
          <a:srgbClr val="F5FAF5"/>
        </a:accent3>
        <a:accent4>
          <a:srgbClr val="006866"/>
        </a:accent4>
        <a:accent5>
          <a:srgbClr val="F1F5F0"/>
        </a:accent5>
        <a:accent6>
          <a:srgbClr val="E5892D"/>
        </a:accent6>
        <a:hlink>
          <a:srgbClr val="636395"/>
        </a:hlink>
        <a:folHlink>
          <a:srgbClr val="CC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CCFFCC"/>
        </a:lt1>
        <a:dk2>
          <a:srgbClr val="E88A00"/>
        </a:dk2>
        <a:lt2>
          <a:srgbClr val="C0C0C0"/>
        </a:lt2>
        <a:accent1>
          <a:srgbClr val="CCECFF"/>
        </a:accent1>
        <a:accent2>
          <a:srgbClr val="336600"/>
        </a:accent2>
        <a:accent3>
          <a:srgbClr val="E2FFE2"/>
        </a:accent3>
        <a:accent4>
          <a:srgbClr val="000000"/>
        </a:accent4>
        <a:accent5>
          <a:srgbClr val="E2F4FF"/>
        </a:accent5>
        <a:accent6>
          <a:srgbClr val="2D5B00"/>
        </a:accent6>
        <a:hlink>
          <a:srgbClr val="3333CC"/>
        </a:hlink>
        <a:folHlink>
          <a:srgbClr val="33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CC"/>
        </a:lt1>
        <a:dk2>
          <a:srgbClr val="CC3300"/>
        </a:dk2>
        <a:lt2>
          <a:srgbClr val="C0C0C0"/>
        </a:lt2>
        <a:accent1>
          <a:srgbClr val="FFFFCC"/>
        </a:accent1>
        <a:accent2>
          <a:srgbClr val="339933"/>
        </a:accent2>
        <a:accent3>
          <a:srgbClr val="FFFFE2"/>
        </a:accent3>
        <a:accent4>
          <a:srgbClr val="000000"/>
        </a:accent4>
        <a:accent5>
          <a:srgbClr val="FFFFE2"/>
        </a:accent5>
        <a:accent6>
          <a:srgbClr val="2D892D"/>
        </a:accent6>
        <a:hlink>
          <a:srgbClr val="0066FF"/>
        </a:hlink>
        <a:folHlink>
          <a:srgbClr val="6F6F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636395"/>
        </a:dk1>
        <a:lt1>
          <a:srgbClr val="FFE2C5"/>
        </a:lt1>
        <a:dk2>
          <a:srgbClr val="000000"/>
        </a:dk2>
        <a:lt2>
          <a:srgbClr val="C0C0C0"/>
        </a:lt2>
        <a:accent1>
          <a:srgbClr val="FFE1E1"/>
        </a:accent1>
        <a:accent2>
          <a:srgbClr val="FF9933"/>
        </a:accent2>
        <a:accent3>
          <a:srgbClr val="FFEEDE"/>
        </a:accent3>
        <a:accent4>
          <a:srgbClr val="545480"/>
        </a:accent4>
        <a:accent5>
          <a:srgbClr val="FFEDED"/>
        </a:accent5>
        <a:accent6>
          <a:srgbClr val="E5892D"/>
        </a:accent6>
        <a:hlink>
          <a:srgbClr val="008080"/>
        </a:hlink>
        <a:folHlink>
          <a:srgbClr val="33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626292"/>
        </a:dk1>
        <a:lt1>
          <a:srgbClr val="CCECFF"/>
        </a:lt1>
        <a:dk2>
          <a:srgbClr val="3333CC"/>
        </a:dk2>
        <a:lt2>
          <a:srgbClr val="C0C0C0"/>
        </a:lt2>
        <a:accent1>
          <a:srgbClr val="D9F1FF"/>
        </a:accent1>
        <a:accent2>
          <a:srgbClr val="FF9900"/>
        </a:accent2>
        <a:accent3>
          <a:srgbClr val="E2F4FF"/>
        </a:accent3>
        <a:accent4>
          <a:srgbClr val="53537D"/>
        </a:accent4>
        <a:accent5>
          <a:srgbClr val="E9F7FF"/>
        </a:accent5>
        <a:accent6>
          <a:srgbClr val="E58900"/>
        </a:accent6>
        <a:hlink>
          <a:srgbClr val="CC0066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66CC"/>
        </a:dk1>
        <a:lt1>
          <a:srgbClr val="FFE1E1"/>
        </a:lt1>
        <a:dk2>
          <a:srgbClr val="006600"/>
        </a:dk2>
        <a:lt2>
          <a:srgbClr val="C0C0C0"/>
        </a:lt2>
        <a:accent1>
          <a:srgbClr val="FFFFCC"/>
        </a:accent1>
        <a:accent2>
          <a:srgbClr val="009999"/>
        </a:accent2>
        <a:accent3>
          <a:srgbClr val="FFEDED"/>
        </a:accent3>
        <a:accent4>
          <a:srgbClr val="0057AF"/>
        </a:accent4>
        <a:accent5>
          <a:srgbClr val="FFFFE2"/>
        </a:accent5>
        <a:accent6>
          <a:srgbClr val="008989"/>
        </a:accent6>
        <a:hlink>
          <a:srgbClr val="EC0000"/>
        </a:hlink>
        <a:folHlink>
          <a:srgbClr val="00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292929"/>
        </a:dk1>
        <a:lt1>
          <a:srgbClr val="DDDDDD"/>
        </a:lt1>
        <a:dk2>
          <a:srgbClr val="0066CC"/>
        </a:dk2>
        <a:lt2>
          <a:srgbClr val="B2B2B2"/>
        </a:lt2>
        <a:accent1>
          <a:srgbClr val="CACADC"/>
        </a:accent1>
        <a:accent2>
          <a:srgbClr val="FFCC00"/>
        </a:accent2>
        <a:accent3>
          <a:srgbClr val="EBEBEB"/>
        </a:accent3>
        <a:accent4>
          <a:srgbClr val="222222"/>
        </a:accent4>
        <a:accent5>
          <a:srgbClr val="E1E1EA"/>
        </a:accent5>
        <a:accent6>
          <a:srgbClr val="E5B700"/>
        </a:accent6>
        <a:hlink>
          <a:srgbClr val="008080"/>
        </a:hlink>
        <a:folHlink>
          <a:srgbClr val="7D7DA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古瓶荷花">
  <a:themeElements>
    <a:clrScheme name="">
      <a:dk1>
        <a:srgbClr val="0033CC"/>
      </a:dk1>
      <a:lt1>
        <a:srgbClr val="FFFFFF"/>
      </a:lt1>
      <a:dk2>
        <a:srgbClr val="007572"/>
      </a:dk2>
      <a:lt2>
        <a:srgbClr val="C0C0C0"/>
      </a:lt2>
      <a:accent1>
        <a:srgbClr val="CCECFF"/>
      </a:accent1>
      <a:accent2>
        <a:srgbClr val="3399FF"/>
      </a:accent2>
      <a:accent3>
        <a:srgbClr val="FFFFFF"/>
      </a:accent3>
      <a:accent4>
        <a:srgbClr val="002AAF"/>
      </a:accent4>
      <a:accent5>
        <a:srgbClr val="E2F4FF"/>
      </a:accent5>
      <a:accent6>
        <a:srgbClr val="2D89E5"/>
      </a:accent6>
      <a:hlink>
        <a:srgbClr val="CC0066"/>
      </a:hlink>
      <a:folHlink>
        <a:srgbClr val="7D7DA9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33CC"/>
        </a:dk1>
        <a:lt1>
          <a:srgbClr val="FFFFFF"/>
        </a:lt1>
        <a:dk2>
          <a:srgbClr val="007572"/>
        </a:dk2>
        <a:lt2>
          <a:srgbClr val="C0C0C0"/>
        </a:lt2>
        <a:accent1>
          <a:srgbClr val="CCECFF"/>
        </a:accent1>
        <a:accent2>
          <a:srgbClr val="3399FF"/>
        </a:accent2>
        <a:accent3>
          <a:srgbClr val="FFFFFF"/>
        </a:accent3>
        <a:accent4>
          <a:srgbClr val="002AAF"/>
        </a:accent4>
        <a:accent5>
          <a:srgbClr val="E2F4FF"/>
        </a:accent5>
        <a:accent6>
          <a:srgbClr val="2D89E5"/>
        </a:accent6>
        <a:hlink>
          <a:srgbClr val="CC0066"/>
        </a:hlink>
        <a:folHlink>
          <a:srgbClr val="7D7DA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7A77"/>
        </a:dk1>
        <a:lt1>
          <a:srgbClr val="EFF6EE"/>
        </a:lt1>
        <a:dk2>
          <a:srgbClr val="0066CC"/>
        </a:dk2>
        <a:lt2>
          <a:srgbClr val="C0C0C0"/>
        </a:lt2>
        <a:accent1>
          <a:srgbClr val="E7EEE6"/>
        </a:accent1>
        <a:accent2>
          <a:srgbClr val="FF9933"/>
        </a:accent2>
        <a:accent3>
          <a:srgbClr val="F5FAF5"/>
        </a:accent3>
        <a:accent4>
          <a:srgbClr val="006866"/>
        </a:accent4>
        <a:accent5>
          <a:srgbClr val="F1F5F0"/>
        </a:accent5>
        <a:accent6>
          <a:srgbClr val="E5892D"/>
        </a:accent6>
        <a:hlink>
          <a:srgbClr val="636395"/>
        </a:hlink>
        <a:folHlink>
          <a:srgbClr val="CC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CCFFCC"/>
        </a:lt1>
        <a:dk2>
          <a:srgbClr val="E88A00"/>
        </a:dk2>
        <a:lt2>
          <a:srgbClr val="C0C0C0"/>
        </a:lt2>
        <a:accent1>
          <a:srgbClr val="CCECFF"/>
        </a:accent1>
        <a:accent2>
          <a:srgbClr val="336600"/>
        </a:accent2>
        <a:accent3>
          <a:srgbClr val="E2FFE2"/>
        </a:accent3>
        <a:accent4>
          <a:srgbClr val="000000"/>
        </a:accent4>
        <a:accent5>
          <a:srgbClr val="E2F4FF"/>
        </a:accent5>
        <a:accent6>
          <a:srgbClr val="2D5B00"/>
        </a:accent6>
        <a:hlink>
          <a:srgbClr val="3333CC"/>
        </a:hlink>
        <a:folHlink>
          <a:srgbClr val="33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CC"/>
        </a:lt1>
        <a:dk2>
          <a:srgbClr val="CC3300"/>
        </a:dk2>
        <a:lt2>
          <a:srgbClr val="C0C0C0"/>
        </a:lt2>
        <a:accent1>
          <a:srgbClr val="FFFFCC"/>
        </a:accent1>
        <a:accent2>
          <a:srgbClr val="339933"/>
        </a:accent2>
        <a:accent3>
          <a:srgbClr val="FFFFE2"/>
        </a:accent3>
        <a:accent4>
          <a:srgbClr val="000000"/>
        </a:accent4>
        <a:accent5>
          <a:srgbClr val="FFFFE2"/>
        </a:accent5>
        <a:accent6>
          <a:srgbClr val="2D892D"/>
        </a:accent6>
        <a:hlink>
          <a:srgbClr val="0066FF"/>
        </a:hlink>
        <a:folHlink>
          <a:srgbClr val="6F6F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636395"/>
        </a:dk1>
        <a:lt1>
          <a:srgbClr val="FFE2C5"/>
        </a:lt1>
        <a:dk2>
          <a:srgbClr val="000000"/>
        </a:dk2>
        <a:lt2>
          <a:srgbClr val="C0C0C0"/>
        </a:lt2>
        <a:accent1>
          <a:srgbClr val="FFE1E1"/>
        </a:accent1>
        <a:accent2>
          <a:srgbClr val="FF9933"/>
        </a:accent2>
        <a:accent3>
          <a:srgbClr val="FFEEDE"/>
        </a:accent3>
        <a:accent4>
          <a:srgbClr val="545480"/>
        </a:accent4>
        <a:accent5>
          <a:srgbClr val="FFEDED"/>
        </a:accent5>
        <a:accent6>
          <a:srgbClr val="E5892D"/>
        </a:accent6>
        <a:hlink>
          <a:srgbClr val="008080"/>
        </a:hlink>
        <a:folHlink>
          <a:srgbClr val="33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626292"/>
        </a:dk1>
        <a:lt1>
          <a:srgbClr val="CCECFF"/>
        </a:lt1>
        <a:dk2>
          <a:srgbClr val="3333CC"/>
        </a:dk2>
        <a:lt2>
          <a:srgbClr val="C0C0C0"/>
        </a:lt2>
        <a:accent1>
          <a:srgbClr val="D9F1FF"/>
        </a:accent1>
        <a:accent2>
          <a:srgbClr val="FF9900"/>
        </a:accent2>
        <a:accent3>
          <a:srgbClr val="E2F4FF"/>
        </a:accent3>
        <a:accent4>
          <a:srgbClr val="53537D"/>
        </a:accent4>
        <a:accent5>
          <a:srgbClr val="E9F7FF"/>
        </a:accent5>
        <a:accent6>
          <a:srgbClr val="E58900"/>
        </a:accent6>
        <a:hlink>
          <a:srgbClr val="CC0066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66CC"/>
        </a:dk1>
        <a:lt1>
          <a:srgbClr val="FFE1E1"/>
        </a:lt1>
        <a:dk2>
          <a:srgbClr val="006600"/>
        </a:dk2>
        <a:lt2>
          <a:srgbClr val="C0C0C0"/>
        </a:lt2>
        <a:accent1>
          <a:srgbClr val="FFFFCC"/>
        </a:accent1>
        <a:accent2>
          <a:srgbClr val="009999"/>
        </a:accent2>
        <a:accent3>
          <a:srgbClr val="FFEDED"/>
        </a:accent3>
        <a:accent4>
          <a:srgbClr val="0057AF"/>
        </a:accent4>
        <a:accent5>
          <a:srgbClr val="FFFFE2"/>
        </a:accent5>
        <a:accent6>
          <a:srgbClr val="008989"/>
        </a:accent6>
        <a:hlink>
          <a:srgbClr val="EC0000"/>
        </a:hlink>
        <a:folHlink>
          <a:srgbClr val="00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292929"/>
        </a:dk1>
        <a:lt1>
          <a:srgbClr val="DDDDDD"/>
        </a:lt1>
        <a:dk2>
          <a:srgbClr val="0066CC"/>
        </a:dk2>
        <a:lt2>
          <a:srgbClr val="B2B2B2"/>
        </a:lt2>
        <a:accent1>
          <a:srgbClr val="CACADC"/>
        </a:accent1>
        <a:accent2>
          <a:srgbClr val="FFCC00"/>
        </a:accent2>
        <a:accent3>
          <a:srgbClr val="EBEBEB"/>
        </a:accent3>
        <a:accent4>
          <a:srgbClr val="222222"/>
        </a:accent4>
        <a:accent5>
          <a:srgbClr val="E1E1EA"/>
        </a:accent5>
        <a:accent6>
          <a:srgbClr val="E5B700"/>
        </a:accent6>
        <a:hlink>
          <a:srgbClr val="008080"/>
        </a:hlink>
        <a:folHlink>
          <a:srgbClr val="7D7DA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古瓶荷花">
  <a:themeElements>
    <a:clrScheme name="">
      <a:dk1>
        <a:srgbClr val="0033CC"/>
      </a:dk1>
      <a:lt1>
        <a:srgbClr val="FFFFFF"/>
      </a:lt1>
      <a:dk2>
        <a:srgbClr val="007572"/>
      </a:dk2>
      <a:lt2>
        <a:srgbClr val="C0C0C0"/>
      </a:lt2>
      <a:accent1>
        <a:srgbClr val="CCECFF"/>
      </a:accent1>
      <a:accent2>
        <a:srgbClr val="3399FF"/>
      </a:accent2>
      <a:accent3>
        <a:srgbClr val="FFFFFF"/>
      </a:accent3>
      <a:accent4>
        <a:srgbClr val="002AAF"/>
      </a:accent4>
      <a:accent5>
        <a:srgbClr val="E2F4FF"/>
      </a:accent5>
      <a:accent6>
        <a:srgbClr val="2D89E5"/>
      </a:accent6>
      <a:hlink>
        <a:srgbClr val="CC0066"/>
      </a:hlink>
      <a:folHlink>
        <a:srgbClr val="7D7DA9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33CC"/>
        </a:dk1>
        <a:lt1>
          <a:srgbClr val="FFFFFF"/>
        </a:lt1>
        <a:dk2>
          <a:srgbClr val="007572"/>
        </a:dk2>
        <a:lt2>
          <a:srgbClr val="C0C0C0"/>
        </a:lt2>
        <a:accent1>
          <a:srgbClr val="CCECFF"/>
        </a:accent1>
        <a:accent2>
          <a:srgbClr val="3399FF"/>
        </a:accent2>
        <a:accent3>
          <a:srgbClr val="FFFFFF"/>
        </a:accent3>
        <a:accent4>
          <a:srgbClr val="002AAF"/>
        </a:accent4>
        <a:accent5>
          <a:srgbClr val="E2F4FF"/>
        </a:accent5>
        <a:accent6>
          <a:srgbClr val="2D89E5"/>
        </a:accent6>
        <a:hlink>
          <a:srgbClr val="CC0066"/>
        </a:hlink>
        <a:folHlink>
          <a:srgbClr val="7D7DA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7A77"/>
        </a:dk1>
        <a:lt1>
          <a:srgbClr val="EFF6EE"/>
        </a:lt1>
        <a:dk2>
          <a:srgbClr val="0066CC"/>
        </a:dk2>
        <a:lt2>
          <a:srgbClr val="C0C0C0"/>
        </a:lt2>
        <a:accent1>
          <a:srgbClr val="E7EEE6"/>
        </a:accent1>
        <a:accent2>
          <a:srgbClr val="FF9933"/>
        </a:accent2>
        <a:accent3>
          <a:srgbClr val="F5FAF5"/>
        </a:accent3>
        <a:accent4>
          <a:srgbClr val="006866"/>
        </a:accent4>
        <a:accent5>
          <a:srgbClr val="F1F5F0"/>
        </a:accent5>
        <a:accent6>
          <a:srgbClr val="E5892D"/>
        </a:accent6>
        <a:hlink>
          <a:srgbClr val="636395"/>
        </a:hlink>
        <a:folHlink>
          <a:srgbClr val="CC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CCFFCC"/>
        </a:lt1>
        <a:dk2>
          <a:srgbClr val="E88A00"/>
        </a:dk2>
        <a:lt2>
          <a:srgbClr val="C0C0C0"/>
        </a:lt2>
        <a:accent1>
          <a:srgbClr val="CCECFF"/>
        </a:accent1>
        <a:accent2>
          <a:srgbClr val="336600"/>
        </a:accent2>
        <a:accent3>
          <a:srgbClr val="E2FFE2"/>
        </a:accent3>
        <a:accent4>
          <a:srgbClr val="000000"/>
        </a:accent4>
        <a:accent5>
          <a:srgbClr val="E2F4FF"/>
        </a:accent5>
        <a:accent6>
          <a:srgbClr val="2D5B00"/>
        </a:accent6>
        <a:hlink>
          <a:srgbClr val="3333CC"/>
        </a:hlink>
        <a:folHlink>
          <a:srgbClr val="33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CC"/>
        </a:lt1>
        <a:dk2>
          <a:srgbClr val="CC3300"/>
        </a:dk2>
        <a:lt2>
          <a:srgbClr val="C0C0C0"/>
        </a:lt2>
        <a:accent1>
          <a:srgbClr val="FFFFCC"/>
        </a:accent1>
        <a:accent2>
          <a:srgbClr val="339933"/>
        </a:accent2>
        <a:accent3>
          <a:srgbClr val="FFFFE2"/>
        </a:accent3>
        <a:accent4>
          <a:srgbClr val="000000"/>
        </a:accent4>
        <a:accent5>
          <a:srgbClr val="FFFFE2"/>
        </a:accent5>
        <a:accent6>
          <a:srgbClr val="2D892D"/>
        </a:accent6>
        <a:hlink>
          <a:srgbClr val="0066FF"/>
        </a:hlink>
        <a:folHlink>
          <a:srgbClr val="6F6F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636395"/>
        </a:dk1>
        <a:lt1>
          <a:srgbClr val="FFE2C5"/>
        </a:lt1>
        <a:dk2>
          <a:srgbClr val="000000"/>
        </a:dk2>
        <a:lt2>
          <a:srgbClr val="C0C0C0"/>
        </a:lt2>
        <a:accent1>
          <a:srgbClr val="FFE1E1"/>
        </a:accent1>
        <a:accent2>
          <a:srgbClr val="FF9933"/>
        </a:accent2>
        <a:accent3>
          <a:srgbClr val="FFEEDE"/>
        </a:accent3>
        <a:accent4>
          <a:srgbClr val="545480"/>
        </a:accent4>
        <a:accent5>
          <a:srgbClr val="FFEDED"/>
        </a:accent5>
        <a:accent6>
          <a:srgbClr val="E5892D"/>
        </a:accent6>
        <a:hlink>
          <a:srgbClr val="008080"/>
        </a:hlink>
        <a:folHlink>
          <a:srgbClr val="33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626292"/>
        </a:dk1>
        <a:lt1>
          <a:srgbClr val="CCECFF"/>
        </a:lt1>
        <a:dk2>
          <a:srgbClr val="3333CC"/>
        </a:dk2>
        <a:lt2>
          <a:srgbClr val="C0C0C0"/>
        </a:lt2>
        <a:accent1>
          <a:srgbClr val="D9F1FF"/>
        </a:accent1>
        <a:accent2>
          <a:srgbClr val="FF9900"/>
        </a:accent2>
        <a:accent3>
          <a:srgbClr val="E2F4FF"/>
        </a:accent3>
        <a:accent4>
          <a:srgbClr val="53537D"/>
        </a:accent4>
        <a:accent5>
          <a:srgbClr val="E9F7FF"/>
        </a:accent5>
        <a:accent6>
          <a:srgbClr val="E58900"/>
        </a:accent6>
        <a:hlink>
          <a:srgbClr val="CC0066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66CC"/>
        </a:dk1>
        <a:lt1>
          <a:srgbClr val="FFE1E1"/>
        </a:lt1>
        <a:dk2>
          <a:srgbClr val="006600"/>
        </a:dk2>
        <a:lt2>
          <a:srgbClr val="C0C0C0"/>
        </a:lt2>
        <a:accent1>
          <a:srgbClr val="FFFFCC"/>
        </a:accent1>
        <a:accent2>
          <a:srgbClr val="009999"/>
        </a:accent2>
        <a:accent3>
          <a:srgbClr val="FFEDED"/>
        </a:accent3>
        <a:accent4>
          <a:srgbClr val="0057AF"/>
        </a:accent4>
        <a:accent5>
          <a:srgbClr val="FFFFE2"/>
        </a:accent5>
        <a:accent6>
          <a:srgbClr val="008989"/>
        </a:accent6>
        <a:hlink>
          <a:srgbClr val="EC0000"/>
        </a:hlink>
        <a:folHlink>
          <a:srgbClr val="00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292929"/>
        </a:dk1>
        <a:lt1>
          <a:srgbClr val="DDDDDD"/>
        </a:lt1>
        <a:dk2>
          <a:srgbClr val="0066CC"/>
        </a:dk2>
        <a:lt2>
          <a:srgbClr val="B2B2B2"/>
        </a:lt2>
        <a:accent1>
          <a:srgbClr val="CACADC"/>
        </a:accent1>
        <a:accent2>
          <a:srgbClr val="FFCC00"/>
        </a:accent2>
        <a:accent3>
          <a:srgbClr val="EBEBEB"/>
        </a:accent3>
        <a:accent4>
          <a:srgbClr val="222222"/>
        </a:accent4>
        <a:accent5>
          <a:srgbClr val="E1E1EA"/>
        </a:accent5>
        <a:accent6>
          <a:srgbClr val="E5B700"/>
        </a:accent6>
        <a:hlink>
          <a:srgbClr val="008080"/>
        </a:hlink>
        <a:folHlink>
          <a:srgbClr val="7D7DA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694</Words>
  <Application>WPS 演示</Application>
  <PresentationFormat>宽屏</PresentationFormat>
  <Paragraphs>43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6</vt:i4>
      </vt:variant>
    </vt:vector>
  </HeadingPairs>
  <TitlesOfParts>
    <vt:vector size="17" baseType="lpstr">
      <vt:lpstr>Arial</vt:lpstr>
      <vt:lpstr>宋体</vt:lpstr>
      <vt:lpstr>Wingdings</vt:lpstr>
      <vt:lpstr>Calibri</vt:lpstr>
      <vt:lpstr>Arial</vt:lpstr>
      <vt:lpstr>Times New Roman</vt:lpstr>
      <vt:lpstr>微软雅黑</vt:lpstr>
      <vt:lpstr>Arial Unicode MS</vt:lpstr>
      <vt:lpstr>主题1</vt:lpstr>
      <vt:lpstr>古瓶荷花</vt:lpstr>
      <vt:lpstr>1_古瓶荷花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cao manman</dc:creator>
  <cp:lastModifiedBy>周生生</cp:lastModifiedBy>
  <cp:revision>4</cp:revision>
  <dcterms:created xsi:type="dcterms:W3CDTF">2020-11-06T17:56:00Z</dcterms:created>
  <dcterms:modified xsi:type="dcterms:W3CDTF">2020-11-21T15:20:41Z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2052-11.1.0.9998</vt:lpwstr>
  </property>
</Properties>
</file>