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handoutMasterIdLst>
    <p:handoutMasterId r:id="rId18"/>
  </p:handoutMasterIdLst>
  <p:sldIdLst>
    <p:sldId id="437" r:id="rId4"/>
    <p:sldId id="421" r:id="rId5"/>
    <p:sldId id="426" r:id="rId7"/>
    <p:sldId id="422" r:id="rId8"/>
    <p:sldId id="427" r:id="rId9"/>
    <p:sldId id="423" r:id="rId10"/>
    <p:sldId id="428" r:id="rId11"/>
    <p:sldId id="424" r:id="rId12"/>
    <p:sldId id="430" r:id="rId13"/>
    <p:sldId id="429" r:id="rId14"/>
    <p:sldId id="425" r:id="rId15"/>
    <p:sldId id="431" r:id="rId16"/>
    <p:sldId id="43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B2C-7AB5-4685-9E45-096901B54E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974-1F7B-4DCE-AEE4-6333F652F2E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B2C-7AB5-4685-9E45-096901B54E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974-1F7B-4DCE-AEE4-6333F652F2E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4B2C-7AB5-4685-9E45-096901B54E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0974-1F7B-4DCE-AEE4-6333F652F2E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6260" y="2692990"/>
            <a:ext cx="9799200" cy="1472400"/>
          </a:xfrm>
        </p:spPr>
        <p:txBody>
          <a:bodyPr/>
          <a:p>
            <a:r>
              <a:rPr lang="zh-CN" altLang="en-US" sz="4000" b="1">
                <a:solidFill>
                  <a:schemeClr val="accent2"/>
                </a:solidFill>
              </a:rPr>
              <a:t>手动变速器输入轴的检查</a:t>
            </a:r>
            <a:endParaRPr lang="zh-CN" altLang="en-US" sz="4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607060" y="986155"/>
            <a:ext cx="10674350" cy="51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⑥ 检查三档齿轮同步器锁环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A. 检查磨损和损坏情况。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B. 在三档齿轮锥上涂抹齿轮油。　　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C. 将同步器锁环推向三档齿轮锥的同时使其沿一个方向转动。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D. 检查并确认锁环锁止。如果同步器锁环未锁止，更换同步器锁环。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974090" y="986155"/>
            <a:ext cx="10334625" cy="51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E. 用测隙规测量同步器锁环和花键齿轮端部之间的间隙。如果间隙小于最小值，更换同步器锁环。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技术要求：标准间隙为0.75 ～ 1.65 mm ;最小间隙为0.75 mm。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⑦ 检查变速器 2 号接合套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A. 检查变速器 2 号接合套和变速器 2 号离合器毂之间的滑动情况。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　　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607060" y="986155"/>
            <a:ext cx="11012170" cy="51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B. 检查并确认变速器 2 号接合套的花键齿轮边缘未磨掉。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C. 用游标卡尺测量变速器 2 号接合套凹槽宽度( B) 和 2 号换档拨叉卡爪部分的厚度( A)，并计算间隙。如果间隙超出规定范围，更换变速器2 号接合套和2 号换档拨叉。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技术要求：标准间隙( B - A)为0.15 ～ 0.35 mm。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016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en-US" altLang="zh-CN" b="1" dirty="0"/>
              <a:t>                             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作业</a:t>
            </a:r>
            <a:endParaRPr lang="zh-CN" altLang="en-US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0163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1、课后继续熟悉使用各种测量工具 </a:t>
            </a:r>
            <a:endParaRPr lang="zh-CN" altLang="en-US" sz="3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1214120" y="986155"/>
            <a:ext cx="9770110" cy="3274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变速器输入轴的检查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①用百分表检查输入轴的径向跳动，如图3-58 所示。如果径向跳动超过最大值，更换输入轴。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技术要求：最大径向跳动为0.015 mm。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5030" y="1014095"/>
            <a:ext cx="7964805" cy="44710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1001395" y="986155"/>
            <a:ext cx="10788015" cy="4620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② 用螺旋测微器在所示位置测量输入轴轴颈表面的外径，如图3-59 所示。如果任一外径小于最小值，更换输入轴。</a:t>
            </a:r>
            <a:endParaRPr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技术要求：标准外径的部位 A 为24.885 ～ 24.900 mm ;部位 B 为28.991 ～ 29.006 mm ;部位 C 为30.985 ～ 31.000 mm ;部位 D 为24.985 ～ 25.000 mm 。</a:t>
            </a:r>
            <a:endParaRPr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最小外径：部位 A 为24.885 mm ;部位 B 为28.991 mm;部位 C 为30.985 mm;部位 D 为24.985mm。</a:t>
            </a:r>
            <a:endParaRPr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2515" y="948055"/>
            <a:ext cx="6850380" cy="44602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1157605" y="986155"/>
            <a:ext cx="10208895" cy="263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③ 用量缸表测量四档齿轮的内径，如图3-60 所示。如果内径超过最大值，更换四档齿轮。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技术要求：标准内径为34.015 ～ 34.031 mm;最大内径为34.031 mm。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2155" y="975995"/>
            <a:ext cx="5724525" cy="44799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917575" y="986155"/>
            <a:ext cx="10575925" cy="51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④ 用量缸表测量三档齿轮的内径。如果内径超过最大值，更换三档齿轮。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技术要求：标准内径为36.015 ～ 36.031 mm ;最大内径为36.031 mm。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⑤ 检查四档齿轮同步器锁环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A. 检查磨损和损坏情况。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B. 在四档齿轮锥上涂抹齿轮油。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　　　　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1524000" y="0"/>
            <a:ext cx="9144000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00B0F0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Rectangle 23"/>
          <p:cNvSpPr/>
          <p:nvPr/>
        </p:nvSpPr>
        <p:spPr>
          <a:xfrm>
            <a:off x="2999581" y="260350"/>
            <a:ext cx="61928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rgbClr val="330088"/>
                </a:solidFill>
                <a:latin typeface="FZHTJW--GB1-0" charset="-122"/>
                <a:ea typeface="FZHTJW--GB1-0" charset="-122"/>
                <a:sym typeface="+mn-ea"/>
              </a:rPr>
              <a:t>手动变速器输入轴的检查</a:t>
            </a:r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</a:endParaRPr>
          </a:p>
          <a:p>
            <a:pPr algn="ctr"/>
            <a:endParaRPr lang="zh-CN" altLang="en-US" sz="2400" b="1" dirty="0">
              <a:solidFill>
                <a:srgbClr val="330088"/>
              </a:solidFill>
              <a:latin typeface="FZHTJW--GB1-0" charset="-122"/>
              <a:ea typeface="FZHTJW--GB1-0" charset="-122"/>
              <a:sym typeface="+mn-ea"/>
            </a:endParaRPr>
          </a:p>
        </p:txBody>
      </p:sp>
      <p:sp>
        <p:nvSpPr>
          <p:cNvPr id="5126" name="Rectangle 26"/>
          <p:cNvSpPr/>
          <p:nvPr/>
        </p:nvSpPr>
        <p:spPr>
          <a:xfrm>
            <a:off x="917575" y="986155"/>
            <a:ext cx="10575925" cy="4548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　C. 将同步器锁环推向四档齿轮锥的同时使其沿一个方向转动。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D. 检查并确认锁环锁止。如果同步器锁环未锁止，更换同步器锁环。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E. 用测隙规测量同步器锁环和花键齿轮端部之间的间隙。如果间隙小于最小值，更换同步器锁环。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　　　　</a:t>
            </a:r>
            <a:endParaRPr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nwersin">
      <a:majorFont>
        <a:latin typeface=""/>
        <a:ea typeface="华文新魏"/>
        <a:cs typeface=""/>
      </a:majorFont>
      <a:minorFont>
        <a:latin typeface="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</Words>
  <Application>WPS 演示</Application>
  <PresentationFormat>宽屏</PresentationFormat>
  <Paragraphs>90</Paragraphs>
  <Slides>13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FZHTJW--GB1-0</vt:lpstr>
      <vt:lpstr>楷体</vt:lpstr>
      <vt:lpstr>Arial Unicode MS</vt:lpstr>
      <vt:lpstr>华文新魏</vt:lpstr>
      <vt:lpstr>Segoe Print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    作业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酷杏</cp:lastModifiedBy>
  <cp:revision>112</cp:revision>
  <dcterms:created xsi:type="dcterms:W3CDTF">2019-06-19T02:08:00Z</dcterms:created>
  <dcterms:modified xsi:type="dcterms:W3CDTF">2020-06-02T12:20:46Z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