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6" r:id="rId13"/>
    <p:sldId id="285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E312-C24B-41C7-92C1-1949B525A42A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4FB-EF23-45A3-9644-E21A5DBC73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2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2020/11/16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dirty="0">
                <a:latin typeface="+mj-ea"/>
              </a:rPr>
              <a:t>项目二</a:t>
            </a:r>
            <a:r>
              <a:rPr lang="en-US" altLang="zh-CN" sz="4000" dirty="0">
                <a:latin typeface="+mj-ea"/>
              </a:rPr>
              <a:t>  </a:t>
            </a:r>
            <a:r>
              <a:rPr lang="zh-CN" altLang="zh-CN" sz="4000" dirty="0">
                <a:latin typeface="+mj-ea"/>
              </a:rPr>
              <a:t>宠物猫的饲养</a:t>
            </a:r>
            <a:r>
              <a:rPr lang="zh-CN" altLang="zh-CN" sz="4000" dirty="0" smtClean="0">
                <a:latin typeface="+mj-ea"/>
              </a:rPr>
              <a:t>管理</a:t>
            </a:r>
            <a:endParaRPr lang="zh-CN" altLang="en-US" sz="4000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3200" dirty="0" smtClean="0">
                <a:latin typeface="+mj-ea"/>
                <a:ea typeface="+mj-ea"/>
              </a:rPr>
              <a:t>任务</a:t>
            </a:r>
            <a:r>
              <a:rPr lang="en-US" altLang="zh-CN" sz="3200" dirty="0" smtClean="0">
                <a:latin typeface="+mj-ea"/>
                <a:ea typeface="+mj-ea"/>
              </a:rPr>
              <a:t>1  </a:t>
            </a:r>
            <a:r>
              <a:rPr lang="zh-CN" altLang="zh-CN" sz="3200" smtClean="0">
                <a:latin typeface="+mj-ea"/>
                <a:ea typeface="+mj-ea"/>
              </a:rPr>
              <a:t>猫生物学特性</a:t>
            </a:r>
            <a:r>
              <a:rPr lang="zh-CN" altLang="en-US" sz="3200" smtClean="0">
                <a:latin typeface="+mj-ea"/>
                <a:ea typeface="+mj-ea"/>
              </a:rPr>
              <a:t>的认识</a:t>
            </a:r>
            <a:endParaRPr lang="zh-CN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（五）猫的寿命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一般寿命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18-20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岁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当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岁以后，每增长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岁，相当于人增长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岁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071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二、猫的行为特点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（一）猫的性格特点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聪明、智商高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孤独、不喜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群居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自私、易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嫉妒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4.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性格倔强，自尊心强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警惕性高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喜欢玩耍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7.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猫感情丰富</a:t>
            </a:r>
          </a:p>
        </p:txBody>
      </p:sp>
    </p:spTree>
    <p:extLst>
      <p:ext uri="{BB962C8B-B14F-4D97-AF65-F5344CB8AC3E}">
        <p14:creationId xmlns:p14="http://schemas.microsoft.com/office/powerpoint/2010/main" val="119423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二、猫的行为特点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（二）猫的生活习性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易满足，有安全感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区域性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喜温暖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环境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4.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猫具捕猎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本能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5.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喜爱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睡眠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6.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猫的攻击行为</a:t>
            </a:r>
          </a:p>
        </p:txBody>
      </p:sp>
    </p:spTree>
    <p:extLst>
      <p:ext uri="{BB962C8B-B14F-4D97-AF65-F5344CB8AC3E}">
        <p14:creationId xmlns:p14="http://schemas.microsoft.com/office/powerpoint/2010/main" val="382390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      一</a:t>
            </a:r>
            <a:r>
              <a:rPr lang="zh-CN" altLang="en-US" sz="3600" b="1" dirty="0"/>
              <a:t>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（一）猫的形态特性</a:t>
            </a: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头近圆形，颜面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部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短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耳三角形，灵活，善于辨别微声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瞳孔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能随光线的强弱而缩小或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扩大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四肢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略高，尾较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长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趾行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性，前肢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趾，后肢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趾，趾端具锐利弯曲的爪，能伸缩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牙齿发达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舌面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粗糙，有许多向着舌根方向生长的角质化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突起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82" y="620687"/>
            <a:ext cx="25717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      一</a:t>
            </a:r>
            <a:r>
              <a:rPr lang="zh-CN" altLang="en-US" sz="3600" b="1" dirty="0"/>
              <a:t>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（二）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猫的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解剖、生理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  <a:endParaRPr lang="en-US" altLang="zh-CN" sz="28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猫有良好的骨骼运动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系统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5" y="2979303"/>
            <a:ext cx="5940733" cy="3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78478" y="764704"/>
            <a:ext cx="26642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上颌骨      </a:t>
            </a:r>
            <a:r>
              <a:rPr lang="en-US" altLang="zh-CN" dirty="0" smtClean="0"/>
              <a:t>2.</a:t>
            </a:r>
            <a:r>
              <a:rPr lang="zh-CN" altLang="en-US" dirty="0" smtClean="0"/>
              <a:t>额骨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顶骨          </a:t>
            </a:r>
            <a:r>
              <a:rPr lang="en-US" altLang="zh-CN" dirty="0" smtClean="0"/>
              <a:t>4.</a:t>
            </a:r>
            <a:r>
              <a:rPr lang="zh-CN" altLang="en-US" dirty="0" smtClean="0"/>
              <a:t>枕骨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颧骨          </a:t>
            </a:r>
            <a:r>
              <a:rPr lang="en-US" altLang="zh-CN" dirty="0" smtClean="0"/>
              <a:t>6.</a:t>
            </a:r>
            <a:r>
              <a:rPr lang="zh-CN" altLang="en-US" dirty="0" smtClean="0"/>
              <a:t>下颌骨</a:t>
            </a:r>
            <a:endParaRPr lang="en-US" altLang="zh-CN" dirty="0" smtClean="0"/>
          </a:p>
          <a:p>
            <a:r>
              <a:rPr lang="en-US" altLang="zh-CN" dirty="0" smtClean="0"/>
              <a:t>7.</a:t>
            </a:r>
            <a:r>
              <a:rPr lang="zh-CN" altLang="en-US" dirty="0" smtClean="0"/>
              <a:t>颞骨          </a:t>
            </a:r>
            <a:r>
              <a:rPr lang="en-US" altLang="zh-CN" dirty="0" smtClean="0"/>
              <a:t>8.</a:t>
            </a:r>
            <a:r>
              <a:rPr lang="zh-CN" altLang="en-US" dirty="0" smtClean="0"/>
              <a:t>寰椎</a:t>
            </a:r>
            <a:endParaRPr lang="en-US" altLang="zh-CN" dirty="0" smtClean="0"/>
          </a:p>
          <a:p>
            <a:r>
              <a:rPr lang="en-US" altLang="zh-CN" dirty="0" smtClean="0"/>
              <a:t>9.</a:t>
            </a:r>
            <a:r>
              <a:rPr lang="zh-CN" altLang="en-US" dirty="0" smtClean="0"/>
              <a:t>枢椎          </a:t>
            </a:r>
            <a:r>
              <a:rPr lang="en-US" altLang="zh-CN" dirty="0" smtClean="0"/>
              <a:t>10.</a:t>
            </a:r>
            <a:r>
              <a:rPr lang="zh-CN" altLang="en-US" dirty="0" smtClean="0"/>
              <a:t>颈椎</a:t>
            </a:r>
            <a:endParaRPr lang="en-US" altLang="zh-CN" dirty="0" smtClean="0"/>
          </a:p>
          <a:p>
            <a:r>
              <a:rPr lang="en-US" altLang="zh-CN" dirty="0" smtClean="0"/>
              <a:t>11.</a:t>
            </a:r>
            <a:r>
              <a:rPr lang="zh-CN" altLang="en-US" dirty="0" smtClean="0"/>
              <a:t>肩胛骨    </a:t>
            </a:r>
            <a:r>
              <a:rPr lang="en-US" altLang="zh-CN" dirty="0" smtClean="0"/>
              <a:t>12.</a:t>
            </a:r>
            <a:r>
              <a:rPr lang="zh-CN" altLang="en-US" dirty="0" smtClean="0"/>
              <a:t>胸骨柄</a:t>
            </a:r>
            <a:endParaRPr lang="en-US" altLang="zh-CN" dirty="0" smtClean="0"/>
          </a:p>
          <a:p>
            <a:r>
              <a:rPr lang="en-US" altLang="zh-CN" dirty="0" smtClean="0"/>
              <a:t>13.</a:t>
            </a:r>
            <a:r>
              <a:rPr lang="zh-CN" altLang="en-US" dirty="0" smtClean="0"/>
              <a:t>肱骨        </a:t>
            </a:r>
            <a:r>
              <a:rPr lang="en-US" altLang="zh-CN" dirty="0" smtClean="0"/>
              <a:t>14.</a:t>
            </a:r>
            <a:r>
              <a:rPr lang="zh-CN" altLang="en-US" dirty="0" smtClean="0"/>
              <a:t>桡骨</a:t>
            </a:r>
            <a:endParaRPr lang="en-US" altLang="zh-CN" dirty="0" smtClean="0"/>
          </a:p>
          <a:p>
            <a:r>
              <a:rPr lang="en-US" altLang="zh-CN" dirty="0" smtClean="0"/>
              <a:t>15.</a:t>
            </a:r>
            <a:r>
              <a:rPr lang="zh-CN" altLang="en-US" dirty="0" smtClean="0"/>
              <a:t>尺骨        </a:t>
            </a:r>
            <a:r>
              <a:rPr lang="en-US" altLang="zh-CN" dirty="0" smtClean="0"/>
              <a:t>16.</a:t>
            </a:r>
            <a:r>
              <a:rPr lang="zh-CN" altLang="en-US" dirty="0" smtClean="0"/>
              <a:t>腕骨</a:t>
            </a:r>
            <a:endParaRPr lang="en-US" altLang="zh-CN" dirty="0" smtClean="0"/>
          </a:p>
          <a:p>
            <a:r>
              <a:rPr lang="en-US" altLang="zh-CN" dirty="0" smtClean="0"/>
              <a:t>17.</a:t>
            </a:r>
            <a:r>
              <a:rPr lang="zh-CN" altLang="en-US" dirty="0" smtClean="0"/>
              <a:t>掌骨        </a:t>
            </a:r>
            <a:r>
              <a:rPr lang="en-US" altLang="zh-CN" dirty="0" smtClean="0"/>
              <a:t>18.</a:t>
            </a:r>
            <a:r>
              <a:rPr lang="zh-CN" altLang="en-US" dirty="0" smtClean="0"/>
              <a:t>指骨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19.</a:t>
            </a:r>
            <a:r>
              <a:rPr lang="zh-CN" altLang="en-US" dirty="0" smtClean="0"/>
              <a:t>胸骨        </a:t>
            </a:r>
            <a:r>
              <a:rPr lang="en-US" altLang="zh-CN" dirty="0" smtClean="0"/>
              <a:t>20.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胸椎</a:t>
            </a:r>
            <a:endParaRPr lang="en-US" altLang="zh-CN" dirty="0" smtClean="0"/>
          </a:p>
          <a:p>
            <a:r>
              <a:rPr lang="en-US" altLang="zh-CN" dirty="0" smtClean="0"/>
              <a:t>21.</a:t>
            </a:r>
            <a:r>
              <a:rPr lang="zh-CN" altLang="en-US" dirty="0" smtClean="0"/>
              <a:t>第</a:t>
            </a:r>
            <a:r>
              <a:rPr lang="en-US" altLang="zh-CN" dirty="0" smtClean="0"/>
              <a:t>8</a:t>
            </a:r>
            <a:r>
              <a:rPr lang="zh-CN" altLang="en-US" dirty="0" smtClean="0"/>
              <a:t>胸椎   </a:t>
            </a:r>
            <a:r>
              <a:rPr lang="en-US" altLang="zh-CN" dirty="0" smtClean="0"/>
              <a:t>22.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腰椎</a:t>
            </a:r>
            <a:endParaRPr lang="en-US" altLang="zh-CN" dirty="0" smtClean="0"/>
          </a:p>
          <a:p>
            <a:r>
              <a:rPr lang="en-US" altLang="zh-CN" dirty="0" smtClean="0"/>
              <a:t>23.</a:t>
            </a:r>
            <a:r>
              <a:rPr lang="zh-CN" altLang="en-US" dirty="0" smtClean="0"/>
              <a:t>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腰椎   </a:t>
            </a:r>
            <a:r>
              <a:rPr lang="en-US" altLang="zh-CN" dirty="0" smtClean="0"/>
              <a:t>24.</a:t>
            </a:r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荐椎</a:t>
            </a:r>
            <a:endParaRPr lang="en-US" altLang="zh-CN" dirty="0" smtClean="0"/>
          </a:p>
          <a:p>
            <a:r>
              <a:rPr lang="en-US" altLang="zh-CN" dirty="0" smtClean="0"/>
              <a:t>25.</a:t>
            </a:r>
            <a:r>
              <a:rPr lang="zh-CN" altLang="en-US" dirty="0" smtClean="0"/>
              <a:t>尾椎         </a:t>
            </a:r>
            <a:r>
              <a:rPr lang="en-US" altLang="zh-CN" dirty="0" smtClean="0"/>
              <a:t>26.</a:t>
            </a:r>
            <a:r>
              <a:rPr lang="zh-CN" altLang="en-US" dirty="0" smtClean="0"/>
              <a:t>肋骨</a:t>
            </a:r>
            <a:endParaRPr lang="en-US" altLang="zh-CN" dirty="0" smtClean="0"/>
          </a:p>
          <a:p>
            <a:r>
              <a:rPr lang="en-US" altLang="zh-CN" dirty="0" smtClean="0"/>
              <a:t>27.</a:t>
            </a:r>
            <a:r>
              <a:rPr lang="zh-CN" altLang="en-US" dirty="0" smtClean="0"/>
              <a:t>髂骨         </a:t>
            </a:r>
            <a:r>
              <a:rPr lang="en-US" altLang="zh-CN" dirty="0" smtClean="0"/>
              <a:t>28.</a:t>
            </a:r>
            <a:r>
              <a:rPr lang="zh-CN" altLang="en-US" dirty="0" smtClean="0"/>
              <a:t>耻骨</a:t>
            </a:r>
            <a:endParaRPr lang="en-US" altLang="zh-CN" dirty="0" smtClean="0"/>
          </a:p>
          <a:p>
            <a:r>
              <a:rPr lang="en-US" altLang="zh-CN" dirty="0" smtClean="0"/>
              <a:t>29.</a:t>
            </a:r>
            <a:r>
              <a:rPr lang="zh-CN" altLang="en-US" dirty="0" smtClean="0"/>
              <a:t>坐骨         </a:t>
            </a:r>
            <a:r>
              <a:rPr lang="en-US" altLang="zh-CN" dirty="0" smtClean="0"/>
              <a:t>30.</a:t>
            </a:r>
            <a:r>
              <a:rPr lang="zh-CN" altLang="en-US" dirty="0" smtClean="0"/>
              <a:t>股骨</a:t>
            </a:r>
            <a:endParaRPr lang="en-US" altLang="zh-CN" dirty="0" smtClean="0"/>
          </a:p>
          <a:p>
            <a:r>
              <a:rPr lang="en-US" altLang="zh-CN" dirty="0" smtClean="0"/>
              <a:t>31.</a:t>
            </a:r>
            <a:r>
              <a:rPr lang="zh-CN" altLang="en-US" dirty="0" smtClean="0"/>
              <a:t>髌骨         </a:t>
            </a:r>
            <a:r>
              <a:rPr lang="en-US" altLang="zh-CN" dirty="0" smtClean="0"/>
              <a:t>32.</a:t>
            </a:r>
            <a:r>
              <a:rPr lang="zh-CN" altLang="en-US" dirty="0" smtClean="0"/>
              <a:t>腓骨</a:t>
            </a:r>
            <a:endParaRPr lang="en-US" altLang="zh-CN" dirty="0" smtClean="0"/>
          </a:p>
          <a:p>
            <a:r>
              <a:rPr lang="en-US" altLang="zh-CN" dirty="0" smtClean="0"/>
              <a:t>33.</a:t>
            </a:r>
            <a:r>
              <a:rPr lang="zh-CN" altLang="en-US" dirty="0" smtClean="0"/>
              <a:t>胫骨         </a:t>
            </a:r>
            <a:r>
              <a:rPr lang="en-US" altLang="zh-CN" dirty="0" smtClean="0"/>
              <a:t>34.</a:t>
            </a:r>
            <a:r>
              <a:rPr lang="zh-CN" altLang="en-US" dirty="0" smtClean="0"/>
              <a:t>跗骨</a:t>
            </a:r>
            <a:endParaRPr lang="en-US" altLang="zh-CN" dirty="0" smtClean="0"/>
          </a:p>
          <a:p>
            <a:r>
              <a:rPr lang="en-US" altLang="zh-CN" dirty="0" smtClean="0"/>
              <a:t>35.</a:t>
            </a:r>
            <a:r>
              <a:rPr lang="zh-CN" altLang="en-US" dirty="0" smtClean="0"/>
              <a:t>跖骨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53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（二）猫的解剖、生理特点</a:t>
            </a:r>
            <a:endParaRPr lang="en-US" altLang="zh-CN" sz="28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全身肌肉有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500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多块，肌肉比人类的肌肉更有力量，其中特别是后肢和颈部肌肉，因此猫能够有力地、迅速地、闪电般地扑向猎物。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72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（二）猫的解剖、生理特点</a:t>
            </a:r>
            <a:endParaRPr lang="en-US" altLang="zh-CN" sz="28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猫的肢体结实 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除鼻端外猫全身都有腺体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：内分泌腺（分泌乳液吸引异性）、外分泌腺（产生汗液）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450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（三）猫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感觉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机能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猫的</a:t>
            </a:r>
            <a:r>
              <a:rPr lang="zh-CN" altLang="en-US" sz="28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听觉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发达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能辨别距离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1-20m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外的各种不同声音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人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的听力高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 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倍以上，甚至比犬的听觉还要灵敏。</a:t>
            </a:r>
          </a:p>
        </p:txBody>
      </p:sp>
    </p:spTree>
    <p:extLst>
      <p:ext uri="{BB962C8B-B14F-4D97-AF65-F5344CB8AC3E}">
        <p14:creationId xmlns:p14="http://schemas.microsoft.com/office/powerpoint/2010/main" val="341951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（三）猫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感觉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机能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猫的</a:t>
            </a:r>
            <a:r>
              <a:rPr lang="zh-CN" altLang="en-US" sz="28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嗅觉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和</a:t>
            </a:r>
            <a:r>
              <a:rPr lang="zh-CN" altLang="en-US" sz="28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味觉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很灵敏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共有三种化学感受器，分别是嗅觉感受器、味觉感受器和混合感受器。</a:t>
            </a:r>
          </a:p>
        </p:txBody>
      </p:sp>
    </p:spTree>
    <p:extLst>
      <p:ext uri="{BB962C8B-B14F-4D97-AF65-F5344CB8AC3E}">
        <p14:creationId xmlns:p14="http://schemas.microsoft.com/office/powerpoint/2010/main" val="168360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（三）猫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感觉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机能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特点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猫白天的</a:t>
            </a:r>
            <a:r>
              <a:rPr lang="zh-CN" altLang="en-US" sz="28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视力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最好  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眼睛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的瞳孔还可以随着光线的强弱自动地放大或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缩小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606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一、猫的生物学特性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（四）适应性较强，但对冷、热都敏感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凡是有人类居住的地方，几乎都有猫的存在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猫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最适合的温度为 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18-20℃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，相对湿度为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50%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左右。</a:t>
            </a:r>
          </a:p>
        </p:txBody>
      </p:sp>
    </p:spTree>
    <p:extLst>
      <p:ext uri="{BB962C8B-B14F-4D97-AF65-F5344CB8AC3E}">
        <p14:creationId xmlns:p14="http://schemas.microsoft.com/office/powerpoint/2010/main" val="210238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577</Words>
  <Application>Microsoft Office PowerPoint</Application>
  <PresentationFormat>全屏显示(4:3)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凸显</vt:lpstr>
      <vt:lpstr>项目二  宠物猫的饲养管理</vt:lpstr>
      <vt:lpstr>      一、猫的生物学特性</vt:lpstr>
      <vt:lpstr>      一、猫的生物学特性</vt:lpstr>
      <vt:lpstr>一、猫的生物学特性</vt:lpstr>
      <vt:lpstr>一、猫的生物学特性</vt:lpstr>
      <vt:lpstr>一、猫的生物学特性</vt:lpstr>
      <vt:lpstr>一、猫的生物学特性</vt:lpstr>
      <vt:lpstr>一、猫的生物学特性</vt:lpstr>
      <vt:lpstr>一、猫的生物学特性</vt:lpstr>
      <vt:lpstr>一、猫的生物学特性</vt:lpstr>
      <vt:lpstr>二、猫的行为特点</vt:lpstr>
      <vt:lpstr>二、猫的行为特点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Win10_64</cp:lastModifiedBy>
  <cp:revision>41</cp:revision>
  <dcterms:created xsi:type="dcterms:W3CDTF">2020-08-23T01:44:59Z</dcterms:created>
  <dcterms:modified xsi:type="dcterms:W3CDTF">2020-11-16T06:39:36Z</dcterms:modified>
</cp:coreProperties>
</file>