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78" r:id="rId4"/>
    <p:sldId id="279" r:id="rId5"/>
    <p:sldId id="280" r:id="rId6"/>
    <p:sldId id="28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26142-A4FF-434C-8FE3-E54F66B541EE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B8787-4535-48BB-9FE5-934450E34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33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66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275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96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52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5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3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50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3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3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0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15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26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0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43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5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0817" y="942108"/>
            <a:ext cx="9144000" cy="93994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   种猪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饲养管理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8012" y="2490279"/>
            <a:ext cx="9144000" cy="78292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猪的发情鉴定及配种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Picture 2" descr="https://ss0.bdstatic.com/70cFvHSh_Q1YnxGkpoWK1HF6hhy/it/u=1377626088,3218145766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67" y="3802315"/>
            <a:ext cx="3254656" cy="2440992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31" y="3960547"/>
            <a:ext cx="3646714" cy="2282760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641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2429" y="2664556"/>
            <a:ext cx="5887740" cy="4062651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行为表现：</a:t>
            </a:r>
            <a:endParaRPr lang="en-US" altLang="zh-CN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行动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不安，食欲减退，跳圈，鸣叫，排尿频繁；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外阴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红肿有光泽，阴道黏膜充血，有少量黏液；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）爬跨其他母猪，主动接近公猪、发情盛期，用手压其背出现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“静立反射”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1438939" y="424934"/>
            <a:ext cx="387798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一、母猪的发情鉴定</a:t>
            </a:r>
          </a:p>
        </p:txBody>
      </p:sp>
      <p:sp>
        <p:nvSpPr>
          <p:cNvPr id="7" name="矩形 6"/>
          <p:cNvSpPr/>
          <p:nvPr/>
        </p:nvSpPr>
        <p:spPr>
          <a:xfrm>
            <a:off x="790151" y="1132765"/>
            <a:ext cx="2278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外部观察法</a:t>
            </a:r>
          </a:p>
        </p:txBody>
      </p:sp>
      <p:sp>
        <p:nvSpPr>
          <p:cNvPr id="8" name="矩形 7"/>
          <p:cNvSpPr/>
          <p:nvPr/>
        </p:nvSpPr>
        <p:spPr>
          <a:xfrm>
            <a:off x="520123" y="1805220"/>
            <a:ext cx="10979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就是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观察母猪发情时的外部表现、精神状态、食欲、行为变化、生殖器官变化判断发情进程。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085912" y="2348211"/>
            <a:ext cx="3958433" cy="1764033"/>
            <a:chOff x="1358491" y="4341516"/>
            <a:chExt cx="3958433" cy="1764033"/>
          </a:xfrm>
        </p:grpSpPr>
        <p:pic>
          <p:nvPicPr>
            <p:cNvPr id="10" name="图片 9" descr="1235091780"/>
            <p:cNvPicPr>
              <a:picLocks noChangeAspect="1"/>
            </p:cNvPicPr>
            <p:nvPr/>
          </p:nvPicPr>
          <p:blipFill>
            <a:blip r:embed="rId2"/>
            <a:srcRect t="4497" r="33630"/>
            <a:stretch>
              <a:fillRect/>
            </a:stretch>
          </p:blipFill>
          <p:spPr>
            <a:xfrm>
              <a:off x="1358491" y="4341516"/>
              <a:ext cx="1630796" cy="175990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" name="图片 10" descr="2011110101584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4818" y="4357019"/>
              <a:ext cx="2332106" cy="1748530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026" name="Picture 2" descr="https://timgsa.baidu.com/timg?image&amp;quality=80&amp;size=b9999_10000&amp;sec=1606676157359&amp;di=da0d82e527ccda89b62f65abd3c3e87c&amp;imgtype=0&amp;src=http%3A%2F%2F5b0988e595225.cdn.sohucs.com%2Fimages%2F20171119%2Feea8d9a2e1b542d29fc09add64be819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79" y="4562901"/>
            <a:ext cx="3013923" cy="168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8256734" y="401303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母猪外阴红肿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表现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156810" y="6247605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母猪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静立反射</a:t>
            </a:r>
          </a:p>
        </p:txBody>
      </p:sp>
    </p:spTree>
    <p:extLst>
      <p:ext uri="{BB962C8B-B14F-4D97-AF65-F5344CB8AC3E}">
        <p14:creationId xmlns:p14="http://schemas.microsoft.com/office/powerpoint/2010/main" val="238302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4854" y="1009648"/>
            <a:ext cx="6096000" cy="5329023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）公猪试情法：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把公猪赶到母猪圈内，如母猪拒绝公猪爬跨，证明母猪未发情；如主动接近公猪，接受爬跨，证明母猪正在发情。</a:t>
            </a:r>
          </a:p>
          <a:p>
            <a:pPr marL="285750" indent="-28575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）母猪试情法：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把其他母猪赶到母猪舍内，如果母猪爬跨其他母猪，说明正在发情；如果不爬跨其他母猪或拒绝其他猪入圈，则没有发情。</a:t>
            </a:r>
          </a:p>
          <a:p>
            <a:pPr marL="285750" indent="-28575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）人工试情法：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母猪不躲避人的接近，用手按压母猪腰背时，表现静立不动并用力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支撑。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95220" y="257828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试情法</a:t>
            </a:r>
          </a:p>
        </p:txBody>
      </p:sp>
      <p:pic>
        <p:nvPicPr>
          <p:cNvPr id="2050" name="Picture 2" descr="https://timgsa.baidu.com/timg?image&amp;quality=80&amp;size=b9999_10000&amp;sec=1606676511316&amp;di=239cf421e3bbd805f3d4048e78d4fa05&amp;imgtype=0&amp;src=http%3A%2F%2Fimg.mp.sohu.com%2Fupload%2F20170613%2F403d157af9a64c329a766a712b8c5bb8_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93" y="1149820"/>
            <a:ext cx="420052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8589895" y="37310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公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猪试情法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567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1246909" y="323723"/>
            <a:ext cx="2656496" cy="535531"/>
          </a:xfr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二、适时配种</a:t>
            </a:r>
          </a:p>
        </p:txBody>
      </p:sp>
      <p:sp>
        <p:nvSpPr>
          <p:cNvPr id="21" name="矩形 20"/>
          <p:cNvSpPr/>
          <p:nvPr/>
        </p:nvSpPr>
        <p:spPr>
          <a:xfrm>
            <a:off x="491259" y="1295400"/>
            <a:ext cx="10584815" cy="389012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精卵结合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母猪排卵时间是发情开始后24-36h，持续10-15h，卵子在输卵管内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-12h具有受精能力，精子从射精部位到受精部位需2-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h，存活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因此适配时间是：母猪排卵前2-3小时，即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发情开始后20-32h（国外猪种22-34h）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配种好。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（配早精子衰老，晚配卵子下行通过输卵管1/3处时卵外附有一层蛋白质膜，精子很难通过）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3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1052946" y="382389"/>
            <a:ext cx="2656496" cy="535531"/>
          </a:xfrm>
          <a:solidFill>
            <a:schemeClr val="bg1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二、适时配种</a:t>
            </a:r>
          </a:p>
        </p:txBody>
      </p:sp>
      <p:sp>
        <p:nvSpPr>
          <p:cNvPr id="21" name="矩形 20"/>
          <p:cNvSpPr/>
          <p:nvPr/>
        </p:nvSpPr>
        <p:spPr>
          <a:xfrm>
            <a:off x="844549" y="1662258"/>
            <a:ext cx="10536960" cy="2729633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配种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年龄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“老配早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（当天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小配晚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（第三天）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,不老不小配中间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（第二天）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endParaRPr lang="en-US" altLang="zh-CN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地方品种：发情后第二天或第三天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培育品种：发情后第二天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杂交品种：发情后第二天下午到第三天上午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33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1267691" y="254450"/>
            <a:ext cx="2656496" cy="535531"/>
          </a:xfrm>
          <a:solidFill>
            <a:schemeClr val="bg1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二、适时配种</a:t>
            </a:r>
          </a:p>
        </p:txBody>
      </p:sp>
      <p:sp>
        <p:nvSpPr>
          <p:cNvPr id="21" name="矩形 20"/>
          <p:cNvSpPr/>
          <p:nvPr/>
        </p:nvSpPr>
        <p:spPr>
          <a:xfrm>
            <a:off x="886112" y="1267691"/>
            <a:ext cx="10433051" cy="245225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3.</a:t>
            </a: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适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配表现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）阴户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变化：充血红肿---紫色暗淡---皱缩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）阴户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黏液：浓浊，粘有垫草时配种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）静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立反射：出现“呆立反应”时配种受胎率最高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4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469</Words>
  <Application>Microsoft Office PowerPoint</Application>
  <PresentationFormat>宽屏</PresentationFormat>
  <Paragraphs>38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黑体</vt:lpstr>
      <vt:lpstr>华文楷体</vt:lpstr>
      <vt:lpstr>华文细黑</vt:lpstr>
      <vt:lpstr>宋体</vt:lpstr>
      <vt:lpstr>微软雅黑</vt:lpstr>
      <vt:lpstr>Arial</vt:lpstr>
      <vt:lpstr>Calibri</vt:lpstr>
      <vt:lpstr>Calibri Light</vt:lpstr>
      <vt:lpstr>Wingdings</vt:lpstr>
      <vt:lpstr>Office 主题</vt:lpstr>
      <vt:lpstr>项目四   种猪饲养管理</vt:lpstr>
      <vt:lpstr>PowerPoint 演示文稿</vt:lpstr>
      <vt:lpstr>PowerPoint 演示文稿</vt:lpstr>
      <vt:lpstr>二、适时配种</vt:lpstr>
      <vt:lpstr>二、适时配种</vt:lpstr>
      <vt:lpstr>二、适时配种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任务2-1后备母猪饲养管理</dc:title>
  <dc:creator>FKL</dc:creator>
  <cp:lastModifiedBy>FKL</cp:lastModifiedBy>
  <cp:revision>44</cp:revision>
  <dcterms:created xsi:type="dcterms:W3CDTF">2020-11-29T07:11:29Z</dcterms:created>
  <dcterms:modified xsi:type="dcterms:W3CDTF">2020-12-06T13:55:30Z</dcterms:modified>
</cp:coreProperties>
</file>