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781" r:id="rId2"/>
    <p:sldId id="954" r:id="rId3"/>
    <p:sldId id="518" r:id="rId4"/>
    <p:sldId id="955" r:id="rId5"/>
    <p:sldId id="946" r:id="rId6"/>
    <p:sldId id="932" r:id="rId7"/>
    <p:sldId id="947" r:id="rId8"/>
    <p:sldId id="948" r:id="rId9"/>
    <p:sldId id="950" r:id="rId10"/>
    <p:sldId id="956" r:id="rId11"/>
    <p:sldId id="581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19F"/>
    <a:srgbClr val="C02BE9"/>
    <a:srgbClr val="F71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1876E-2C5E-4D70-BB38-BE339F5666F6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F22FF9D5-7EDE-4A9C-8676-37319FFB9ED3}">
      <dgm:prSet phldrT="[文本]" custT="1"/>
      <dgm:spPr/>
      <dgm:t>
        <a:bodyPr/>
        <a:lstStyle/>
        <a:p>
          <a:r>
            <a:rPr lang="zh-CN" altLang="en-US" sz="2000" dirty="0"/>
            <a:t>有经验的购买商通常判断种猪质量好坏的第一印象就是种猪外貌</a:t>
          </a:r>
        </a:p>
      </dgm:t>
    </dgm:pt>
    <dgm:pt modelId="{C753ACD1-13BC-43B2-BDA2-C9159DF927B7}" type="parTrans" cxnId="{E7F50085-3C2F-41A5-982F-555CFA358B93}">
      <dgm:prSet/>
      <dgm:spPr/>
      <dgm:t>
        <a:bodyPr/>
        <a:lstStyle/>
        <a:p>
          <a:endParaRPr lang="zh-CN" altLang="en-US"/>
        </a:p>
      </dgm:t>
    </dgm:pt>
    <dgm:pt modelId="{F30F8E34-B43C-44B2-AB82-3B0DF59A2BD2}" type="sibTrans" cxnId="{E7F50085-3C2F-41A5-982F-555CFA358B93}">
      <dgm:prSet/>
      <dgm:spPr/>
      <dgm:t>
        <a:bodyPr/>
        <a:lstStyle/>
        <a:p>
          <a:endParaRPr lang="zh-CN" altLang="en-US"/>
        </a:p>
      </dgm:t>
    </dgm:pt>
    <dgm:pt modelId="{1CBE8020-09DB-4B93-B847-519789C25540}">
      <dgm:prSet phldrT="[文本]" custT="1"/>
      <dgm:spPr/>
      <dgm:t>
        <a:bodyPr/>
        <a:lstStyle/>
        <a:p>
          <a:r>
            <a:rPr lang="zh-CN" altLang="en-US" sz="1600" dirty="0">
              <a:solidFill>
                <a:srgbClr val="00B050"/>
              </a:solidFill>
            </a:rPr>
            <a:t>距离稍远的购买商</a:t>
          </a:r>
          <a:r>
            <a:rPr lang="en-US" altLang="en-US" sz="1600" dirty="0">
              <a:solidFill>
                <a:srgbClr val="00B050"/>
              </a:solidFill>
            </a:rPr>
            <a:t>,</a:t>
          </a:r>
          <a:r>
            <a:rPr lang="zh-CN" altLang="en-US" sz="1600" dirty="0">
              <a:solidFill>
                <a:srgbClr val="00B050"/>
              </a:solidFill>
            </a:rPr>
            <a:t>利用现代化的数字手段</a:t>
          </a:r>
          <a:r>
            <a:rPr lang="en-US" altLang="en-US" sz="1600" dirty="0">
              <a:solidFill>
                <a:srgbClr val="00B050"/>
              </a:solidFill>
            </a:rPr>
            <a:t>,</a:t>
          </a:r>
          <a:r>
            <a:rPr lang="zh-CN" altLang="en-US" sz="1600" dirty="0">
              <a:solidFill>
                <a:srgbClr val="00B050"/>
              </a:solidFill>
            </a:rPr>
            <a:t>制作一些图片和录像不失为理想的、可行性较高的选择。</a:t>
          </a:r>
        </a:p>
      </dgm:t>
    </dgm:pt>
    <dgm:pt modelId="{15517E4F-764D-4BD1-8A41-3E399285986C}" type="parTrans" cxnId="{960D35E4-D08F-4B1F-A76E-41B8D6EEF15D}">
      <dgm:prSet/>
      <dgm:spPr/>
      <dgm:t>
        <a:bodyPr/>
        <a:lstStyle/>
        <a:p>
          <a:endParaRPr lang="zh-CN" altLang="en-US"/>
        </a:p>
      </dgm:t>
    </dgm:pt>
    <dgm:pt modelId="{588A2607-A980-4FE2-8BED-7F04C7D3692E}" type="sibTrans" cxnId="{960D35E4-D08F-4B1F-A76E-41B8D6EEF15D}">
      <dgm:prSet/>
      <dgm:spPr/>
      <dgm:t>
        <a:bodyPr/>
        <a:lstStyle/>
        <a:p>
          <a:endParaRPr lang="zh-CN" altLang="en-US"/>
        </a:p>
      </dgm:t>
    </dgm:pt>
    <dgm:pt modelId="{0A1729BA-612C-4CFB-A279-DC400D8DFA23}">
      <dgm:prSet phldrT="[文本]" custT="1"/>
      <dgm:spPr/>
      <dgm:t>
        <a:bodyPr/>
        <a:lstStyle/>
        <a:p>
          <a:r>
            <a:rPr lang="zh-CN" altLang="en-US" sz="1600" dirty="0">
              <a:solidFill>
                <a:srgbClr val="00B050"/>
              </a:solidFill>
            </a:rPr>
            <a:t>就近的购买商可以直接到种猪企业当面洽谈</a:t>
          </a:r>
        </a:p>
      </dgm:t>
    </dgm:pt>
    <dgm:pt modelId="{1B58860D-6ED2-4A5B-8BB0-D2E52151B52B}" type="parTrans" cxnId="{416F12F7-82A5-4561-8D07-1BDB26837588}">
      <dgm:prSet/>
      <dgm:spPr/>
      <dgm:t>
        <a:bodyPr/>
        <a:lstStyle/>
        <a:p>
          <a:endParaRPr lang="zh-CN" altLang="en-US"/>
        </a:p>
      </dgm:t>
    </dgm:pt>
    <dgm:pt modelId="{1661BB4D-2926-4F49-8529-B80D092EC72C}" type="sibTrans" cxnId="{416F12F7-82A5-4561-8D07-1BDB26837588}">
      <dgm:prSet/>
      <dgm:spPr/>
      <dgm:t>
        <a:bodyPr/>
        <a:lstStyle/>
        <a:p>
          <a:endParaRPr lang="zh-CN" altLang="en-US"/>
        </a:p>
      </dgm:t>
    </dgm:pt>
    <dgm:pt modelId="{83DFCDE8-C8B6-46EA-A693-8BD82BDE512B}">
      <dgm:prSet phldrT="[文本]" custT="1"/>
      <dgm:spPr/>
      <dgm:t>
        <a:bodyPr/>
        <a:lstStyle/>
        <a:p>
          <a:r>
            <a:rPr lang="zh-CN" altLang="en-US" sz="1600" dirty="0">
              <a:solidFill>
                <a:srgbClr val="0070C0"/>
              </a:solidFill>
            </a:rPr>
            <a:t>随着全球经济一体化进程加快、网络技术的发展</a:t>
          </a:r>
          <a:r>
            <a:rPr lang="en-US" altLang="en-US" sz="1600" dirty="0">
              <a:solidFill>
                <a:srgbClr val="0070C0"/>
              </a:solidFill>
            </a:rPr>
            <a:t>,</a:t>
          </a:r>
          <a:r>
            <a:rPr lang="zh-CN" altLang="en-US" sz="1600" dirty="0">
              <a:solidFill>
                <a:srgbClr val="0070C0"/>
              </a:solidFill>
            </a:rPr>
            <a:t>数字手段显得更加重要。</a:t>
          </a:r>
        </a:p>
      </dgm:t>
    </dgm:pt>
    <dgm:pt modelId="{562BBC4C-D873-48DA-A77F-48E40B858971}" type="parTrans" cxnId="{9E060B39-8BD7-4F7A-BE9F-AD3FB73B4613}">
      <dgm:prSet/>
      <dgm:spPr/>
      <dgm:t>
        <a:bodyPr/>
        <a:lstStyle/>
        <a:p>
          <a:endParaRPr lang="zh-CN" altLang="en-US"/>
        </a:p>
      </dgm:t>
    </dgm:pt>
    <dgm:pt modelId="{83F18E00-DA22-461C-896E-6C740F233729}" type="sibTrans" cxnId="{9E060B39-8BD7-4F7A-BE9F-AD3FB73B4613}">
      <dgm:prSet/>
      <dgm:spPr/>
      <dgm:t>
        <a:bodyPr/>
        <a:lstStyle/>
        <a:p>
          <a:endParaRPr lang="zh-CN" altLang="en-US"/>
        </a:p>
      </dgm:t>
    </dgm:pt>
    <dgm:pt modelId="{6BAC4F3A-F649-4808-8512-1A0ED727D701}">
      <dgm:prSet phldrT="[文本]" custT="1"/>
      <dgm:spPr/>
      <dgm:t>
        <a:bodyPr/>
        <a:lstStyle/>
        <a:p>
          <a:r>
            <a:rPr lang="zh-CN" altLang="en-US" sz="2000" dirty="0"/>
            <a:t>为了吸引更多的购买商</a:t>
          </a:r>
          <a:r>
            <a:rPr lang="en-US" altLang="en-US" sz="2000" dirty="0"/>
            <a:t>,</a:t>
          </a:r>
          <a:r>
            <a:rPr lang="zh-CN" altLang="en-US" sz="2000" dirty="0"/>
            <a:t>制作精美上乘的种猪图片和录像是赢得营销胜利的第一步</a:t>
          </a:r>
        </a:p>
      </dgm:t>
    </dgm:pt>
    <dgm:pt modelId="{53EB2397-9A31-4CFB-A7A2-2FCF0F59C134}" type="parTrans" cxnId="{4D41AD7C-BC80-4F55-A07E-6E016C433401}">
      <dgm:prSet/>
      <dgm:spPr/>
      <dgm:t>
        <a:bodyPr/>
        <a:lstStyle/>
        <a:p>
          <a:endParaRPr lang="zh-CN" altLang="en-US"/>
        </a:p>
      </dgm:t>
    </dgm:pt>
    <dgm:pt modelId="{88D143BB-AAE1-4964-93ED-454DFECAEB60}" type="sibTrans" cxnId="{4D41AD7C-BC80-4F55-A07E-6E016C433401}">
      <dgm:prSet/>
      <dgm:spPr/>
      <dgm:t>
        <a:bodyPr/>
        <a:lstStyle/>
        <a:p>
          <a:endParaRPr lang="zh-CN" altLang="en-US"/>
        </a:p>
      </dgm:t>
    </dgm:pt>
    <dgm:pt modelId="{81957673-0405-4CCB-B8ED-AC5321DFBD49}" type="pres">
      <dgm:prSet presAssocID="{1821876E-2C5E-4D70-BB38-BE339F5666F6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CN" altLang="en-US"/>
        </a:p>
      </dgm:t>
    </dgm:pt>
    <dgm:pt modelId="{0964D49A-F122-4148-B7D6-356425DE4771}" type="pres">
      <dgm:prSet presAssocID="{1821876E-2C5E-4D70-BB38-BE339F5666F6}" presName="arrowNode" presStyleLbl="node1" presStyleIdx="0" presStyleCnt="1"/>
      <dgm:spPr/>
    </dgm:pt>
    <dgm:pt modelId="{C9812B8E-707F-46F8-8508-521E9EE86C55}" type="pres">
      <dgm:prSet presAssocID="{F22FF9D5-7EDE-4A9C-8676-37319FFB9ED3}" presName="txNode1" presStyleLbl="revTx" presStyleIdx="0" presStyleCnt="5" custScaleX="595744" custScaleY="10270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F1C25D-E510-4B91-95EA-F8869732B6AF}" type="pres">
      <dgm:prSet presAssocID="{1CBE8020-09DB-4B93-B847-519789C25540}" presName="txNode2" presStyleLbl="revTx" presStyleIdx="1" presStyleCnt="5" custScaleX="216553" custScaleY="77921" custLinFactNeighborX="70202" custLinFactNeighborY="3895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27D726-12BD-4007-AFA9-4CC85D6FD714}" type="pres">
      <dgm:prSet presAssocID="{588A2607-A980-4FE2-8BED-7F04C7D3692E}" presName="dotNode2" presStyleCnt="0"/>
      <dgm:spPr/>
    </dgm:pt>
    <dgm:pt modelId="{10F8C9E8-9196-4C86-AA48-3DAF11868A81}" type="pres">
      <dgm:prSet presAssocID="{588A2607-A980-4FE2-8BED-7F04C7D3692E}" presName="dotRepeatNode" presStyleLbl="fgShp" presStyleIdx="0" presStyleCnt="3"/>
      <dgm:spPr/>
      <dgm:t>
        <a:bodyPr/>
        <a:lstStyle/>
        <a:p>
          <a:endParaRPr lang="zh-CN" altLang="en-US"/>
        </a:p>
      </dgm:t>
    </dgm:pt>
    <dgm:pt modelId="{42FF327A-ED22-4FF7-A529-CEAB3E053466}" type="pres">
      <dgm:prSet presAssocID="{0A1729BA-612C-4CFB-A279-DC400D8DFA23}" presName="txNode3" presStyleLbl="revTx" presStyleIdx="2" presStyleCnt="5" custScaleX="248822" custScaleY="169187" custLinFactX="-291" custLinFactNeighborX="-100000" custLinFactNeighborY="-6656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E5A131-EDF7-46AF-890B-15E67B7182E8}" type="pres">
      <dgm:prSet presAssocID="{1661BB4D-2926-4F49-8529-B80D092EC72C}" presName="dotNode3" presStyleCnt="0"/>
      <dgm:spPr/>
    </dgm:pt>
    <dgm:pt modelId="{0B21E99D-9717-4F12-81B8-2012ED9C0B59}" type="pres">
      <dgm:prSet presAssocID="{1661BB4D-2926-4F49-8529-B80D092EC72C}" presName="dotRepeatNode" presStyleLbl="fgShp" presStyleIdx="1" presStyleCnt="3"/>
      <dgm:spPr/>
      <dgm:t>
        <a:bodyPr/>
        <a:lstStyle/>
        <a:p>
          <a:endParaRPr lang="zh-CN" altLang="en-US"/>
        </a:p>
      </dgm:t>
    </dgm:pt>
    <dgm:pt modelId="{4FF5B28B-4FC2-407F-9366-7488734FCB47}" type="pres">
      <dgm:prSet presAssocID="{83DFCDE8-C8B6-46EA-A693-8BD82BDE512B}" presName="txNode4" presStyleLbl="revTx" presStyleIdx="3" presStyleCnt="5" custScaleX="268000" custScaleY="229654" custLinFactNeighborX="84189" custLinFactNeighborY="-1548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FCEF97-2B71-4357-89F7-69A37C0226FE}" type="pres">
      <dgm:prSet presAssocID="{83F18E00-DA22-461C-896E-6C740F233729}" presName="dotNode4" presStyleCnt="0"/>
      <dgm:spPr/>
    </dgm:pt>
    <dgm:pt modelId="{7B702A37-0F51-4439-9A92-A9B0E43430A7}" type="pres">
      <dgm:prSet presAssocID="{83F18E00-DA22-461C-896E-6C740F233729}" presName="dotRepeatNode" presStyleLbl="fgShp" presStyleIdx="2" presStyleCnt="3"/>
      <dgm:spPr/>
      <dgm:t>
        <a:bodyPr/>
        <a:lstStyle/>
        <a:p>
          <a:endParaRPr lang="zh-CN" altLang="en-US"/>
        </a:p>
      </dgm:t>
    </dgm:pt>
    <dgm:pt modelId="{416040FB-125E-43AF-BE84-1B5B1B350C63}" type="pres">
      <dgm:prSet presAssocID="{6BAC4F3A-F649-4808-8512-1A0ED727D701}" presName="txNode5" presStyleLbl="revTx" presStyleIdx="4" presStyleCnt="5" custScaleX="328756" custScaleY="72483" custLinFactNeighborX="-3143" custLinFactNeighborY="-859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8469F3B-D0C2-40CB-A2B0-ECE238C77AF1}" type="presOf" srcId="{6BAC4F3A-F649-4808-8512-1A0ED727D701}" destId="{416040FB-125E-43AF-BE84-1B5B1B350C63}" srcOrd="0" destOrd="0" presId="urn:microsoft.com/office/officeart/2009/3/layout/DescendingProcess"/>
    <dgm:cxn modelId="{960D35E4-D08F-4B1F-A76E-41B8D6EEF15D}" srcId="{1821876E-2C5E-4D70-BB38-BE339F5666F6}" destId="{1CBE8020-09DB-4B93-B847-519789C25540}" srcOrd="1" destOrd="0" parTransId="{15517E4F-764D-4BD1-8A41-3E399285986C}" sibTransId="{588A2607-A980-4FE2-8BED-7F04C7D3692E}"/>
    <dgm:cxn modelId="{416F12F7-82A5-4561-8D07-1BDB26837588}" srcId="{1821876E-2C5E-4D70-BB38-BE339F5666F6}" destId="{0A1729BA-612C-4CFB-A279-DC400D8DFA23}" srcOrd="2" destOrd="0" parTransId="{1B58860D-6ED2-4A5B-8BB0-D2E52151B52B}" sibTransId="{1661BB4D-2926-4F49-8529-B80D092EC72C}"/>
    <dgm:cxn modelId="{BB1032A3-E843-46C7-B470-C50390193AFE}" type="presOf" srcId="{1CBE8020-09DB-4B93-B847-519789C25540}" destId="{1AF1C25D-E510-4B91-95EA-F8869732B6AF}" srcOrd="0" destOrd="0" presId="urn:microsoft.com/office/officeart/2009/3/layout/DescendingProcess"/>
    <dgm:cxn modelId="{7089E884-FE02-40CD-9D44-3ACF14B7224B}" type="presOf" srcId="{83F18E00-DA22-461C-896E-6C740F233729}" destId="{7B702A37-0F51-4439-9A92-A9B0E43430A7}" srcOrd="0" destOrd="0" presId="urn:microsoft.com/office/officeart/2009/3/layout/DescendingProcess"/>
    <dgm:cxn modelId="{0C6E2EE7-483F-496E-9826-EB11F1619ADE}" type="presOf" srcId="{F22FF9D5-7EDE-4A9C-8676-37319FFB9ED3}" destId="{C9812B8E-707F-46F8-8508-521E9EE86C55}" srcOrd="0" destOrd="0" presId="urn:microsoft.com/office/officeart/2009/3/layout/DescendingProcess"/>
    <dgm:cxn modelId="{9D4DE52F-D875-41D6-825A-CAE0A50472AC}" type="presOf" srcId="{0A1729BA-612C-4CFB-A279-DC400D8DFA23}" destId="{42FF327A-ED22-4FF7-A529-CEAB3E053466}" srcOrd="0" destOrd="0" presId="urn:microsoft.com/office/officeart/2009/3/layout/DescendingProcess"/>
    <dgm:cxn modelId="{74621426-8FB5-4C9F-A16E-454F0A43E188}" type="presOf" srcId="{588A2607-A980-4FE2-8BED-7F04C7D3692E}" destId="{10F8C9E8-9196-4C86-AA48-3DAF11868A81}" srcOrd="0" destOrd="0" presId="urn:microsoft.com/office/officeart/2009/3/layout/DescendingProcess"/>
    <dgm:cxn modelId="{4D41AD7C-BC80-4F55-A07E-6E016C433401}" srcId="{1821876E-2C5E-4D70-BB38-BE339F5666F6}" destId="{6BAC4F3A-F649-4808-8512-1A0ED727D701}" srcOrd="4" destOrd="0" parTransId="{53EB2397-9A31-4CFB-A7A2-2FCF0F59C134}" sibTransId="{88D143BB-AAE1-4964-93ED-454DFECAEB60}"/>
    <dgm:cxn modelId="{1624C294-66ED-42CB-A516-1BC6CCF81A78}" type="presOf" srcId="{1661BB4D-2926-4F49-8529-B80D092EC72C}" destId="{0B21E99D-9717-4F12-81B8-2012ED9C0B59}" srcOrd="0" destOrd="0" presId="urn:microsoft.com/office/officeart/2009/3/layout/DescendingProcess"/>
    <dgm:cxn modelId="{4F0FA525-4EB1-4DDF-A999-40F534316901}" type="presOf" srcId="{1821876E-2C5E-4D70-BB38-BE339F5666F6}" destId="{81957673-0405-4CCB-B8ED-AC5321DFBD49}" srcOrd="0" destOrd="0" presId="urn:microsoft.com/office/officeart/2009/3/layout/DescendingProcess"/>
    <dgm:cxn modelId="{E7F50085-3C2F-41A5-982F-555CFA358B93}" srcId="{1821876E-2C5E-4D70-BB38-BE339F5666F6}" destId="{F22FF9D5-7EDE-4A9C-8676-37319FFB9ED3}" srcOrd="0" destOrd="0" parTransId="{C753ACD1-13BC-43B2-BDA2-C9159DF927B7}" sibTransId="{F30F8E34-B43C-44B2-AB82-3B0DF59A2BD2}"/>
    <dgm:cxn modelId="{B0C3854B-2F7C-4D21-96AC-994A2D219281}" type="presOf" srcId="{83DFCDE8-C8B6-46EA-A693-8BD82BDE512B}" destId="{4FF5B28B-4FC2-407F-9366-7488734FCB47}" srcOrd="0" destOrd="0" presId="urn:microsoft.com/office/officeart/2009/3/layout/DescendingProcess"/>
    <dgm:cxn modelId="{9E060B39-8BD7-4F7A-BE9F-AD3FB73B4613}" srcId="{1821876E-2C5E-4D70-BB38-BE339F5666F6}" destId="{83DFCDE8-C8B6-46EA-A693-8BD82BDE512B}" srcOrd="3" destOrd="0" parTransId="{562BBC4C-D873-48DA-A77F-48E40B858971}" sibTransId="{83F18E00-DA22-461C-896E-6C740F233729}"/>
    <dgm:cxn modelId="{4FAB396A-80B5-4925-86D7-E6F3E30DA797}" type="presParOf" srcId="{81957673-0405-4CCB-B8ED-AC5321DFBD49}" destId="{0964D49A-F122-4148-B7D6-356425DE4771}" srcOrd="0" destOrd="0" presId="urn:microsoft.com/office/officeart/2009/3/layout/DescendingProcess"/>
    <dgm:cxn modelId="{46C485D5-0F7F-4082-A4C7-1287CCA65DE8}" type="presParOf" srcId="{81957673-0405-4CCB-B8ED-AC5321DFBD49}" destId="{C9812B8E-707F-46F8-8508-521E9EE86C55}" srcOrd="1" destOrd="0" presId="urn:microsoft.com/office/officeart/2009/3/layout/DescendingProcess"/>
    <dgm:cxn modelId="{586FE724-8ACE-4036-89BD-978D1C5394C2}" type="presParOf" srcId="{81957673-0405-4CCB-B8ED-AC5321DFBD49}" destId="{1AF1C25D-E510-4B91-95EA-F8869732B6AF}" srcOrd="2" destOrd="0" presId="urn:microsoft.com/office/officeart/2009/3/layout/DescendingProcess"/>
    <dgm:cxn modelId="{9D04891C-7137-4DF3-A6DD-4650490F0EDA}" type="presParOf" srcId="{81957673-0405-4CCB-B8ED-AC5321DFBD49}" destId="{B127D726-12BD-4007-AFA9-4CC85D6FD714}" srcOrd="3" destOrd="0" presId="urn:microsoft.com/office/officeart/2009/3/layout/DescendingProcess"/>
    <dgm:cxn modelId="{06D1B20A-A4BD-48CA-B855-B0E26C6EC7BA}" type="presParOf" srcId="{B127D726-12BD-4007-AFA9-4CC85D6FD714}" destId="{10F8C9E8-9196-4C86-AA48-3DAF11868A81}" srcOrd="0" destOrd="0" presId="urn:microsoft.com/office/officeart/2009/3/layout/DescendingProcess"/>
    <dgm:cxn modelId="{BD83688C-1F66-430B-A247-AD6E6E002DD8}" type="presParOf" srcId="{81957673-0405-4CCB-B8ED-AC5321DFBD49}" destId="{42FF327A-ED22-4FF7-A529-CEAB3E053466}" srcOrd="4" destOrd="0" presId="urn:microsoft.com/office/officeart/2009/3/layout/DescendingProcess"/>
    <dgm:cxn modelId="{A426BDE7-9378-4AC5-90F7-EFFD63381CC6}" type="presParOf" srcId="{81957673-0405-4CCB-B8ED-AC5321DFBD49}" destId="{1EE5A131-EDF7-46AF-890B-15E67B7182E8}" srcOrd="5" destOrd="0" presId="urn:microsoft.com/office/officeart/2009/3/layout/DescendingProcess"/>
    <dgm:cxn modelId="{A677525A-424D-4189-B048-B510D9D9F9A5}" type="presParOf" srcId="{1EE5A131-EDF7-46AF-890B-15E67B7182E8}" destId="{0B21E99D-9717-4F12-81B8-2012ED9C0B59}" srcOrd="0" destOrd="0" presId="urn:microsoft.com/office/officeart/2009/3/layout/DescendingProcess"/>
    <dgm:cxn modelId="{6658E269-7CEC-429C-81AE-D865F99EF278}" type="presParOf" srcId="{81957673-0405-4CCB-B8ED-AC5321DFBD49}" destId="{4FF5B28B-4FC2-407F-9366-7488734FCB47}" srcOrd="6" destOrd="0" presId="urn:microsoft.com/office/officeart/2009/3/layout/DescendingProcess"/>
    <dgm:cxn modelId="{65B00E6F-163B-4DAA-822C-4E6419EC434E}" type="presParOf" srcId="{81957673-0405-4CCB-B8ED-AC5321DFBD49}" destId="{78FCEF97-2B71-4357-89F7-69A37C0226FE}" srcOrd="7" destOrd="0" presId="urn:microsoft.com/office/officeart/2009/3/layout/DescendingProcess"/>
    <dgm:cxn modelId="{21A0DA7B-B10D-4D33-B3B5-BAB18A33F726}" type="presParOf" srcId="{78FCEF97-2B71-4357-89F7-69A37C0226FE}" destId="{7B702A37-0F51-4439-9A92-A9B0E43430A7}" srcOrd="0" destOrd="0" presId="urn:microsoft.com/office/officeart/2009/3/layout/DescendingProcess"/>
    <dgm:cxn modelId="{17498115-A6DB-4FDE-9E49-5CE37BCD1255}" type="presParOf" srcId="{81957673-0405-4CCB-B8ED-AC5321DFBD49}" destId="{416040FB-125E-43AF-BE84-1B5B1B350C63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9F0C0-5DE2-4822-881B-7CAE06458667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3EE2FA6A-56F2-412E-AD51-151F222B194A}">
      <dgm:prSet phldrT="[文本]" custT="1"/>
      <dgm:spPr/>
      <dgm:t>
        <a:bodyPr/>
        <a:lstStyle/>
        <a:p>
          <a:r>
            <a:rPr lang="zh-CN" altLang="en-US" sz="1400" dirty="0"/>
            <a:t>聘请经验丰富的人拍录像带</a:t>
          </a:r>
          <a:r>
            <a:rPr lang="en-US" altLang="en-US" sz="1400" dirty="0"/>
            <a:t>,</a:t>
          </a:r>
          <a:r>
            <a:rPr lang="zh-CN" altLang="en-US" sz="1400" dirty="0"/>
            <a:t>如专业的摄影师</a:t>
          </a:r>
          <a:r>
            <a:rPr lang="en-US" altLang="en-US" sz="1400" dirty="0"/>
            <a:t>;</a:t>
          </a:r>
          <a:endParaRPr lang="zh-CN" altLang="en-US" sz="1400" dirty="0"/>
        </a:p>
      </dgm:t>
    </dgm:pt>
    <dgm:pt modelId="{BE03F5AA-87A6-4F49-8668-7216FD2E8F9C}" type="parTrans" cxnId="{B498087E-5EB3-4FAC-8216-42D8E2A7281C}">
      <dgm:prSet/>
      <dgm:spPr/>
      <dgm:t>
        <a:bodyPr/>
        <a:lstStyle/>
        <a:p>
          <a:endParaRPr lang="zh-CN" altLang="en-US" sz="2000"/>
        </a:p>
      </dgm:t>
    </dgm:pt>
    <dgm:pt modelId="{19ED0AD6-4EE1-4D14-A87C-4B6F0C75C09F}" type="sibTrans" cxnId="{B498087E-5EB3-4FAC-8216-42D8E2A7281C}">
      <dgm:prSet custT="1"/>
      <dgm:spPr/>
      <dgm:t>
        <a:bodyPr/>
        <a:lstStyle/>
        <a:p>
          <a:endParaRPr lang="zh-CN" altLang="en-US" sz="1050"/>
        </a:p>
      </dgm:t>
    </dgm:pt>
    <dgm:pt modelId="{517E0437-629A-4F33-B903-C6B1B35C768C}">
      <dgm:prSet phldrT="[文本]" custT="1"/>
      <dgm:spPr/>
      <dgm:t>
        <a:bodyPr/>
        <a:lstStyle/>
        <a:p>
          <a:r>
            <a:rPr lang="zh-CN" altLang="en-US" sz="1400" dirty="0"/>
            <a:t>从不同角度对种猪的全貌进行拍摄</a:t>
          </a:r>
          <a:r>
            <a:rPr lang="en-US" altLang="en-US" sz="1400" dirty="0"/>
            <a:t>,</a:t>
          </a:r>
          <a:r>
            <a:rPr lang="zh-CN" altLang="en-US" sz="1400" dirty="0"/>
            <a:t>腿部、脚部及腹线重点拍摄</a:t>
          </a:r>
          <a:r>
            <a:rPr lang="en-US" altLang="en-US" sz="1400" dirty="0"/>
            <a:t>;</a:t>
          </a:r>
          <a:endParaRPr lang="zh-CN" altLang="en-US" sz="1400" dirty="0"/>
        </a:p>
      </dgm:t>
    </dgm:pt>
    <dgm:pt modelId="{AE06630C-271D-42C3-BA5E-8F6947A911AB}" type="parTrans" cxnId="{AAA83596-B25B-4460-AADE-386D3AE8CC2C}">
      <dgm:prSet/>
      <dgm:spPr/>
      <dgm:t>
        <a:bodyPr/>
        <a:lstStyle/>
        <a:p>
          <a:endParaRPr lang="zh-CN" altLang="en-US" sz="2000"/>
        </a:p>
      </dgm:t>
    </dgm:pt>
    <dgm:pt modelId="{FFE52A4F-3893-4653-A2DC-1B99E1BF2BE6}" type="sibTrans" cxnId="{AAA83596-B25B-4460-AADE-386D3AE8CC2C}">
      <dgm:prSet custT="1"/>
      <dgm:spPr/>
      <dgm:t>
        <a:bodyPr/>
        <a:lstStyle/>
        <a:p>
          <a:endParaRPr lang="zh-CN" altLang="en-US" sz="1050"/>
        </a:p>
      </dgm:t>
    </dgm:pt>
    <dgm:pt modelId="{D5C58AC1-2AF7-42FF-9CFD-9297600FD01B}">
      <dgm:prSet phldrT="[文本]" custT="1"/>
      <dgm:spPr/>
      <dgm:t>
        <a:bodyPr/>
        <a:lstStyle/>
        <a:p>
          <a:r>
            <a:rPr lang="zh-CN" altLang="en-US" sz="1200" dirty="0"/>
            <a:t>用同样的方法和时间对每头猪进行拍摄以便于比较</a:t>
          </a:r>
          <a:r>
            <a:rPr lang="en-US" altLang="en-US" sz="1200" dirty="0"/>
            <a:t>,</a:t>
          </a:r>
          <a:r>
            <a:rPr lang="zh-CN" altLang="en-US" sz="1200" dirty="0"/>
            <a:t>每头猪的拍摄时间不长于</a:t>
          </a:r>
          <a:r>
            <a:rPr lang="en-US" altLang="en-US" sz="1200" dirty="0"/>
            <a:t>2min;</a:t>
          </a:r>
          <a:endParaRPr lang="zh-CN" altLang="en-US" sz="1200" dirty="0"/>
        </a:p>
      </dgm:t>
    </dgm:pt>
    <dgm:pt modelId="{36E29CEB-6DDE-4FCA-8615-1705E43D26CC}" type="parTrans" cxnId="{C43E9A0F-458E-4E8E-AA78-8EA62445CBB0}">
      <dgm:prSet/>
      <dgm:spPr/>
      <dgm:t>
        <a:bodyPr/>
        <a:lstStyle/>
        <a:p>
          <a:endParaRPr lang="zh-CN" altLang="en-US" sz="2000"/>
        </a:p>
      </dgm:t>
    </dgm:pt>
    <dgm:pt modelId="{26884E78-06A0-4BB8-9225-4BBA2452C52B}" type="sibTrans" cxnId="{C43E9A0F-458E-4E8E-AA78-8EA62445CBB0}">
      <dgm:prSet custT="1"/>
      <dgm:spPr/>
      <dgm:t>
        <a:bodyPr/>
        <a:lstStyle/>
        <a:p>
          <a:endParaRPr lang="zh-CN" altLang="en-US" sz="1050"/>
        </a:p>
      </dgm:t>
    </dgm:pt>
    <dgm:pt modelId="{DAF40491-0A39-462A-9202-8FC4EC8483C8}">
      <dgm:prSet phldrT="[文本]" custT="1"/>
      <dgm:spPr/>
      <dgm:t>
        <a:bodyPr/>
        <a:lstStyle/>
        <a:p>
          <a:r>
            <a:rPr lang="zh-CN" altLang="en-US" sz="1400" dirty="0"/>
            <a:t>录像带上应附带种猪的生产性能和其他购买商关系问题的相关介绍</a:t>
          </a:r>
          <a:r>
            <a:rPr lang="en-US" altLang="en-US" sz="1400" dirty="0"/>
            <a:t>;</a:t>
          </a:r>
          <a:endParaRPr lang="zh-CN" altLang="en-US" sz="1400" dirty="0"/>
        </a:p>
      </dgm:t>
    </dgm:pt>
    <dgm:pt modelId="{D09AC58D-01A9-4BEF-8EE8-19A78F371AF2}" type="parTrans" cxnId="{5730B7A0-0366-4002-B6B8-8785782E2831}">
      <dgm:prSet/>
      <dgm:spPr/>
      <dgm:t>
        <a:bodyPr/>
        <a:lstStyle/>
        <a:p>
          <a:endParaRPr lang="zh-CN" altLang="en-US" sz="2000"/>
        </a:p>
      </dgm:t>
    </dgm:pt>
    <dgm:pt modelId="{117E7E12-1061-4D06-9093-496E006EDAB5}" type="sibTrans" cxnId="{5730B7A0-0366-4002-B6B8-8785782E2831}">
      <dgm:prSet custT="1"/>
      <dgm:spPr/>
      <dgm:t>
        <a:bodyPr/>
        <a:lstStyle/>
        <a:p>
          <a:endParaRPr lang="zh-CN" altLang="en-US" sz="1050"/>
        </a:p>
      </dgm:t>
    </dgm:pt>
    <dgm:pt modelId="{7A654EB1-2743-4242-8E8F-90B776ED61F0}">
      <dgm:prSet phldrT="[文本]" custT="1"/>
      <dgm:spPr/>
      <dgm:t>
        <a:bodyPr/>
        <a:lstStyle/>
        <a:p>
          <a:r>
            <a:rPr lang="zh-CN" altLang="en-US" sz="1400" dirty="0"/>
            <a:t>拍摄前要对猪进行全身清洗</a:t>
          </a:r>
          <a:r>
            <a:rPr lang="en-US" altLang="en-US" sz="1400" dirty="0"/>
            <a:t>;</a:t>
          </a:r>
          <a:endParaRPr lang="zh-CN" altLang="en-US" sz="1400" dirty="0"/>
        </a:p>
      </dgm:t>
    </dgm:pt>
    <dgm:pt modelId="{B30C1BAA-E5AD-419B-9561-0B78FA05CE37}" type="parTrans" cxnId="{75C98A48-D4DA-4AC6-8A60-63B683C28F50}">
      <dgm:prSet/>
      <dgm:spPr/>
      <dgm:t>
        <a:bodyPr/>
        <a:lstStyle/>
        <a:p>
          <a:endParaRPr lang="zh-CN" altLang="en-US" sz="2000"/>
        </a:p>
      </dgm:t>
    </dgm:pt>
    <dgm:pt modelId="{7906576D-3098-4D2F-B6EB-DA9298F369AA}" type="sibTrans" cxnId="{75C98A48-D4DA-4AC6-8A60-63B683C28F50}">
      <dgm:prSet custT="1"/>
      <dgm:spPr/>
      <dgm:t>
        <a:bodyPr/>
        <a:lstStyle/>
        <a:p>
          <a:endParaRPr lang="zh-CN" altLang="en-US" sz="1050"/>
        </a:p>
      </dgm:t>
    </dgm:pt>
    <dgm:pt modelId="{938C0B4E-77F9-4DCC-B39F-09BF17F0453B}">
      <dgm:prSet phldrT="[文本]" custT="1"/>
      <dgm:spPr/>
      <dgm:t>
        <a:bodyPr/>
        <a:lstStyle/>
        <a:p>
          <a:r>
            <a:rPr lang="zh-CN" altLang="en-US" sz="1400" dirty="0"/>
            <a:t>不要过度剪辑录像</a:t>
          </a:r>
          <a:r>
            <a:rPr lang="en-US" altLang="en-US" sz="1400" dirty="0"/>
            <a:t>,</a:t>
          </a:r>
          <a:r>
            <a:rPr lang="zh-CN" altLang="en-US" sz="1400" dirty="0"/>
            <a:t>尤其是不要露出明显的剪辑痕迹</a:t>
          </a:r>
          <a:r>
            <a:rPr lang="en-US" altLang="en-US" sz="1400" dirty="0"/>
            <a:t>,</a:t>
          </a:r>
          <a:r>
            <a:rPr lang="zh-CN" altLang="en-US" sz="1400" dirty="0"/>
            <a:t>不然易造成误解</a:t>
          </a:r>
          <a:r>
            <a:rPr lang="en-US" altLang="en-US" sz="1400" dirty="0"/>
            <a:t>;</a:t>
          </a:r>
          <a:endParaRPr lang="zh-CN" altLang="en-US" sz="1400" dirty="0"/>
        </a:p>
      </dgm:t>
    </dgm:pt>
    <dgm:pt modelId="{6F7502DB-61D6-4BBA-80A6-E985F3FFA111}" type="parTrans" cxnId="{2AC889BC-5ECC-444C-AD91-5F7E2C68E6D5}">
      <dgm:prSet/>
      <dgm:spPr/>
      <dgm:t>
        <a:bodyPr/>
        <a:lstStyle/>
        <a:p>
          <a:endParaRPr lang="zh-CN" altLang="en-US" sz="2000"/>
        </a:p>
      </dgm:t>
    </dgm:pt>
    <dgm:pt modelId="{F612B9CE-3955-48C6-8233-9AD8DCAF8AD3}" type="sibTrans" cxnId="{2AC889BC-5ECC-444C-AD91-5F7E2C68E6D5}">
      <dgm:prSet custT="1"/>
      <dgm:spPr/>
      <dgm:t>
        <a:bodyPr/>
        <a:lstStyle/>
        <a:p>
          <a:endParaRPr lang="zh-CN" altLang="en-US" sz="1050"/>
        </a:p>
      </dgm:t>
    </dgm:pt>
    <dgm:pt modelId="{C8A9D23D-5B6D-4A1E-B393-227400995CB9}">
      <dgm:prSet phldrT="[文本]" custT="1"/>
      <dgm:spPr/>
      <dgm:t>
        <a:bodyPr/>
        <a:lstStyle/>
        <a:p>
          <a:r>
            <a:rPr lang="zh-CN" altLang="en-US" sz="1400" dirty="0"/>
            <a:t>选择适当的地方进行拍摄。</a:t>
          </a:r>
        </a:p>
      </dgm:t>
    </dgm:pt>
    <dgm:pt modelId="{6D9F2350-42CB-46F1-B56B-3601F51E1C6B}" type="parTrans" cxnId="{26564F32-52EA-4F09-9A00-0CF678E9883E}">
      <dgm:prSet/>
      <dgm:spPr/>
      <dgm:t>
        <a:bodyPr/>
        <a:lstStyle/>
        <a:p>
          <a:endParaRPr lang="zh-CN" altLang="en-US" sz="2000"/>
        </a:p>
      </dgm:t>
    </dgm:pt>
    <dgm:pt modelId="{A3F17D7F-86A0-42D9-904E-D66EB01EFF8B}" type="sibTrans" cxnId="{26564F32-52EA-4F09-9A00-0CF678E9883E}">
      <dgm:prSet custT="1"/>
      <dgm:spPr/>
      <dgm:t>
        <a:bodyPr/>
        <a:lstStyle/>
        <a:p>
          <a:endParaRPr lang="zh-CN" altLang="en-US" sz="1050"/>
        </a:p>
      </dgm:t>
    </dgm:pt>
    <dgm:pt modelId="{3B2E489E-0070-47A0-B22A-AEF9D75B53F2}">
      <dgm:prSet phldrT="[文本]" custT="1"/>
      <dgm:spPr/>
      <dgm:t>
        <a:bodyPr/>
        <a:lstStyle/>
        <a:p>
          <a:r>
            <a:rPr lang="zh-CN" altLang="en-US" sz="1400" dirty="0"/>
            <a:t>从出生开始</a:t>
          </a:r>
          <a:r>
            <a:rPr lang="en-US" altLang="en-US" sz="1400" dirty="0"/>
            <a:t>,</a:t>
          </a:r>
          <a:r>
            <a:rPr lang="zh-CN" altLang="en-US" sz="1400" dirty="0"/>
            <a:t>每月拍摄一次</a:t>
          </a:r>
          <a:r>
            <a:rPr lang="en-US" altLang="en-US" sz="1400" dirty="0"/>
            <a:t>,</a:t>
          </a:r>
          <a:r>
            <a:rPr lang="zh-CN" altLang="en-US" sz="1400" dirty="0"/>
            <a:t>记录种猪成长过程</a:t>
          </a:r>
          <a:r>
            <a:rPr lang="en-US" altLang="en-US" sz="1400" dirty="0"/>
            <a:t>;</a:t>
          </a:r>
          <a:endParaRPr lang="zh-CN" altLang="en-US" sz="1400" dirty="0"/>
        </a:p>
      </dgm:t>
    </dgm:pt>
    <dgm:pt modelId="{3BE7B43C-FF76-44E9-9168-A7BFA90203DC}" type="parTrans" cxnId="{63CD6433-C3F5-42A6-B96B-5F32504F2BAB}">
      <dgm:prSet/>
      <dgm:spPr/>
      <dgm:t>
        <a:bodyPr/>
        <a:lstStyle/>
        <a:p>
          <a:endParaRPr lang="zh-CN" altLang="en-US" sz="2000"/>
        </a:p>
      </dgm:t>
    </dgm:pt>
    <dgm:pt modelId="{3C947177-243D-4E41-9F28-C1CE43595733}" type="sibTrans" cxnId="{63CD6433-C3F5-42A6-B96B-5F32504F2BAB}">
      <dgm:prSet custT="1"/>
      <dgm:spPr/>
      <dgm:t>
        <a:bodyPr/>
        <a:lstStyle/>
        <a:p>
          <a:endParaRPr lang="zh-CN" altLang="en-US" sz="1050"/>
        </a:p>
      </dgm:t>
    </dgm:pt>
    <dgm:pt modelId="{F018114A-FFE9-419D-9224-815E7B0F3476}">
      <dgm:prSet phldrT="[文本]" custT="1"/>
      <dgm:spPr/>
      <dgm:t>
        <a:bodyPr/>
        <a:lstStyle/>
        <a:p>
          <a:r>
            <a:rPr lang="zh-CN" altLang="en-US" sz="1400" dirty="0"/>
            <a:t>偏远地区和经济条件较差的种猪场可不请专业的摄影师</a:t>
          </a:r>
        </a:p>
      </dgm:t>
    </dgm:pt>
    <dgm:pt modelId="{B4F16429-54A9-4362-9CB0-879F7E8E0A08}" type="parTrans" cxnId="{5703C4BE-64EF-45A2-AE08-FA5A996D822D}">
      <dgm:prSet/>
      <dgm:spPr/>
      <dgm:t>
        <a:bodyPr/>
        <a:lstStyle/>
        <a:p>
          <a:endParaRPr lang="zh-CN" altLang="en-US" sz="2000"/>
        </a:p>
      </dgm:t>
    </dgm:pt>
    <dgm:pt modelId="{39335659-67B5-4228-96BE-656F543728FA}" type="sibTrans" cxnId="{5703C4BE-64EF-45A2-AE08-FA5A996D822D}">
      <dgm:prSet/>
      <dgm:spPr/>
      <dgm:t>
        <a:bodyPr/>
        <a:lstStyle/>
        <a:p>
          <a:endParaRPr lang="zh-CN" altLang="en-US" sz="2000"/>
        </a:p>
      </dgm:t>
    </dgm:pt>
    <dgm:pt modelId="{B8340EA0-B7F3-4E20-A5DF-FADF61B9BF62}" type="pres">
      <dgm:prSet presAssocID="{D199F0C0-5DE2-4822-881B-7CAE064586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B9FD976-22F6-4BB3-B251-678706DC3E0C}" type="pres">
      <dgm:prSet presAssocID="{3EE2FA6A-56F2-412E-AD51-151F222B194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DB72D0E-5202-4A47-B9DC-D5A57F84A05B}" type="pres">
      <dgm:prSet presAssocID="{19ED0AD6-4EE1-4D14-A87C-4B6F0C75C09F}" presName="sibTrans" presStyleLbl="sibTrans2D1" presStyleIdx="0" presStyleCnt="8"/>
      <dgm:spPr/>
      <dgm:t>
        <a:bodyPr/>
        <a:lstStyle/>
        <a:p>
          <a:endParaRPr lang="zh-CN" altLang="en-US"/>
        </a:p>
      </dgm:t>
    </dgm:pt>
    <dgm:pt modelId="{5BD82E67-E1FD-4653-B2CB-3D9BD769C378}" type="pres">
      <dgm:prSet presAssocID="{19ED0AD6-4EE1-4D14-A87C-4B6F0C75C09F}" presName="connectorText" presStyleLbl="sibTrans2D1" presStyleIdx="0" presStyleCnt="8"/>
      <dgm:spPr/>
      <dgm:t>
        <a:bodyPr/>
        <a:lstStyle/>
        <a:p>
          <a:endParaRPr lang="zh-CN" altLang="en-US"/>
        </a:p>
      </dgm:t>
    </dgm:pt>
    <dgm:pt modelId="{5ABC48F0-538F-450F-971B-6B4249480B0C}" type="pres">
      <dgm:prSet presAssocID="{517E0437-629A-4F33-B903-C6B1B35C768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00AAA3-A26F-44E1-82EA-31B4B938CE59}" type="pres">
      <dgm:prSet presAssocID="{FFE52A4F-3893-4653-A2DC-1B99E1BF2BE6}" presName="sibTrans" presStyleLbl="sibTrans2D1" presStyleIdx="1" presStyleCnt="8"/>
      <dgm:spPr/>
      <dgm:t>
        <a:bodyPr/>
        <a:lstStyle/>
        <a:p>
          <a:endParaRPr lang="zh-CN" altLang="en-US"/>
        </a:p>
      </dgm:t>
    </dgm:pt>
    <dgm:pt modelId="{C64BFA12-87AA-40F3-9373-65BB627F161F}" type="pres">
      <dgm:prSet presAssocID="{FFE52A4F-3893-4653-A2DC-1B99E1BF2BE6}" presName="connectorText" presStyleLbl="sibTrans2D1" presStyleIdx="1" presStyleCnt="8"/>
      <dgm:spPr/>
      <dgm:t>
        <a:bodyPr/>
        <a:lstStyle/>
        <a:p>
          <a:endParaRPr lang="zh-CN" altLang="en-US"/>
        </a:p>
      </dgm:t>
    </dgm:pt>
    <dgm:pt modelId="{AEB82A8A-0422-4384-8C80-BEF94C6D1532}" type="pres">
      <dgm:prSet presAssocID="{D5C58AC1-2AF7-42FF-9CFD-9297600FD01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968AB8-0C21-4F3D-A295-5E7ADA0A6DF8}" type="pres">
      <dgm:prSet presAssocID="{26884E78-06A0-4BB8-9225-4BBA2452C52B}" presName="sibTrans" presStyleLbl="sibTrans2D1" presStyleIdx="2" presStyleCnt="8"/>
      <dgm:spPr/>
      <dgm:t>
        <a:bodyPr/>
        <a:lstStyle/>
        <a:p>
          <a:endParaRPr lang="zh-CN" altLang="en-US"/>
        </a:p>
      </dgm:t>
    </dgm:pt>
    <dgm:pt modelId="{A49A6B0D-9D19-4668-A0EE-B8498F92A2B8}" type="pres">
      <dgm:prSet presAssocID="{26884E78-06A0-4BB8-9225-4BBA2452C52B}" presName="connectorText" presStyleLbl="sibTrans2D1" presStyleIdx="2" presStyleCnt="8"/>
      <dgm:spPr/>
      <dgm:t>
        <a:bodyPr/>
        <a:lstStyle/>
        <a:p>
          <a:endParaRPr lang="zh-CN" altLang="en-US"/>
        </a:p>
      </dgm:t>
    </dgm:pt>
    <dgm:pt modelId="{963D84F7-E981-4BDF-B706-4844977C794E}" type="pres">
      <dgm:prSet presAssocID="{DAF40491-0A39-462A-9202-8FC4EC8483C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3FFC0C-6B84-4998-8210-BD8159B3968C}" type="pres">
      <dgm:prSet presAssocID="{117E7E12-1061-4D06-9093-496E006EDAB5}" presName="sibTrans" presStyleLbl="sibTrans2D1" presStyleIdx="3" presStyleCnt="8"/>
      <dgm:spPr/>
      <dgm:t>
        <a:bodyPr/>
        <a:lstStyle/>
        <a:p>
          <a:endParaRPr lang="zh-CN" altLang="en-US"/>
        </a:p>
      </dgm:t>
    </dgm:pt>
    <dgm:pt modelId="{2538FA2D-96C5-4A97-8A2D-B36605752F07}" type="pres">
      <dgm:prSet presAssocID="{117E7E12-1061-4D06-9093-496E006EDAB5}" presName="connectorText" presStyleLbl="sibTrans2D1" presStyleIdx="3" presStyleCnt="8"/>
      <dgm:spPr/>
      <dgm:t>
        <a:bodyPr/>
        <a:lstStyle/>
        <a:p>
          <a:endParaRPr lang="zh-CN" altLang="en-US"/>
        </a:p>
      </dgm:t>
    </dgm:pt>
    <dgm:pt modelId="{9C249CEA-6130-4ABC-9035-139F83FE077F}" type="pres">
      <dgm:prSet presAssocID="{7A654EB1-2743-4242-8E8F-90B776ED61F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342B58-2F33-409C-89BB-7627FC5279EA}" type="pres">
      <dgm:prSet presAssocID="{7906576D-3098-4D2F-B6EB-DA9298F369AA}" presName="sibTrans" presStyleLbl="sibTrans2D1" presStyleIdx="4" presStyleCnt="8"/>
      <dgm:spPr/>
      <dgm:t>
        <a:bodyPr/>
        <a:lstStyle/>
        <a:p>
          <a:endParaRPr lang="zh-CN" altLang="en-US"/>
        </a:p>
      </dgm:t>
    </dgm:pt>
    <dgm:pt modelId="{CAAE88A2-D6A8-4DC1-9A04-092098B5CCD9}" type="pres">
      <dgm:prSet presAssocID="{7906576D-3098-4D2F-B6EB-DA9298F369AA}" presName="connectorText" presStyleLbl="sibTrans2D1" presStyleIdx="4" presStyleCnt="8"/>
      <dgm:spPr/>
      <dgm:t>
        <a:bodyPr/>
        <a:lstStyle/>
        <a:p>
          <a:endParaRPr lang="zh-CN" altLang="en-US"/>
        </a:p>
      </dgm:t>
    </dgm:pt>
    <dgm:pt modelId="{CDA8A7E7-12B9-4FF7-9272-6CF916A4AB76}" type="pres">
      <dgm:prSet presAssocID="{938C0B4E-77F9-4DCC-B39F-09BF17F0453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62BCE0-E619-4A2E-A864-91C9826BD6BB}" type="pres">
      <dgm:prSet presAssocID="{F612B9CE-3955-48C6-8233-9AD8DCAF8AD3}" presName="sibTrans" presStyleLbl="sibTrans2D1" presStyleIdx="5" presStyleCnt="8"/>
      <dgm:spPr/>
      <dgm:t>
        <a:bodyPr/>
        <a:lstStyle/>
        <a:p>
          <a:endParaRPr lang="zh-CN" altLang="en-US"/>
        </a:p>
      </dgm:t>
    </dgm:pt>
    <dgm:pt modelId="{C6A0813D-DDD7-4B12-B4E7-550E78570131}" type="pres">
      <dgm:prSet presAssocID="{F612B9CE-3955-48C6-8233-9AD8DCAF8AD3}" presName="connectorText" presStyleLbl="sibTrans2D1" presStyleIdx="5" presStyleCnt="8"/>
      <dgm:spPr/>
      <dgm:t>
        <a:bodyPr/>
        <a:lstStyle/>
        <a:p>
          <a:endParaRPr lang="zh-CN" altLang="en-US"/>
        </a:p>
      </dgm:t>
    </dgm:pt>
    <dgm:pt modelId="{3676C0EA-0D04-4320-912D-60145B6FDCF7}" type="pres">
      <dgm:prSet presAssocID="{C8A9D23D-5B6D-4A1E-B393-227400995CB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E7964B-3BBE-4B66-BA3C-3595671D841A}" type="pres">
      <dgm:prSet presAssocID="{A3F17D7F-86A0-42D9-904E-D66EB01EFF8B}" presName="sibTrans" presStyleLbl="sibTrans2D1" presStyleIdx="6" presStyleCnt="8"/>
      <dgm:spPr/>
      <dgm:t>
        <a:bodyPr/>
        <a:lstStyle/>
        <a:p>
          <a:endParaRPr lang="zh-CN" altLang="en-US"/>
        </a:p>
      </dgm:t>
    </dgm:pt>
    <dgm:pt modelId="{D4F2F227-D7C8-4B14-A69E-65AFC6F467B7}" type="pres">
      <dgm:prSet presAssocID="{A3F17D7F-86A0-42D9-904E-D66EB01EFF8B}" presName="connectorText" presStyleLbl="sibTrans2D1" presStyleIdx="6" presStyleCnt="8"/>
      <dgm:spPr/>
      <dgm:t>
        <a:bodyPr/>
        <a:lstStyle/>
        <a:p>
          <a:endParaRPr lang="zh-CN" altLang="en-US"/>
        </a:p>
      </dgm:t>
    </dgm:pt>
    <dgm:pt modelId="{5D1D47C2-4360-4ADF-8B70-0686DD6D73FD}" type="pres">
      <dgm:prSet presAssocID="{3B2E489E-0070-47A0-B22A-AEF9D75B53F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953763-EB3F-4188-9E24-0FB34DF1FF67}" type="pres">
      <dgm:prSet presAssocID="{3C947177-243D-4E41-9F28-C1CE43595733}" presName="sibTrans" presStyleLbl="sibTrans2D1" presStyleIdx="7" presStyleCnt="8"/>
      <dgm:spPr/>
      <dgm:t>
        <a:bodyPr/>
        <a:lstStyle/>
        <a:p>
          <a:endParaRPr lang="zh-CN" altLang="en-US"/>
        </a:p>
      </dgm:t>
    </dgm:pt>
    <dgm:pt modelId="{575BCE0D-EA7D-4933-98A1-BBB596D5A900}" type="pres">
      <dgm:prSet presAssocID="{3C947177-243D-4E41-9F28-C1CE43595733}" presName="connectorText" presStyleLbl="sibTrans2D1" presStyleIdx="7" presStyleCnt="8"/>
      <dgm:spPr/>
      <dgm:t>
        <a:bodyPr/>
        <a:lstStyle/>
        <a:p>
          <a:endParaRPr lang="zh-CN" altLang="en-US"/>
        </a:p>
      </dgm:t>
    </dgm:pt>
    <dgm:pt modelId="{8A62D9A0-E3BD-41F0-BA7E-8AFDF3EB1E80}" type="pres">
      <dgm:prSet presAssocID="{F018114A-FFE9-419D-9224-815E7B0F347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6C4650D-93A6-4449-83CE-998E0903AA70}" type="presOf" srcId="{A3F17D7F-86A0-42D9-904E-D66EB01EFF8B}" destId="{E9E7964B-3BBE-4B66-BA3C-3595671D841A}" srcOrd="0" destOrd="0" presId="urn:microsoft.com/office/officeart/2005/8/layout/process5"/>
    <dgm:cxn modelId="{FCC3293F-AD1D-44E7-A5A4-F5659FF0C3F9}" type="presOf" srcId="{938C0B4E-77F9-4DCC-B39F-09BF17F0453B}" destId="{CDA8A7E7-12B9-4FF7-9272-6CF916A4AB76}" srcOrd="0" destOrd="0" presId="urn:microsoft.com/office/officeart/2005/8/layout/process5"/>
    <dgm:cxn modelId="{D6356A1F-DBBE-454A-99E2-7C05628712D9}" type="presOf" srcId="{D199F0C0-5DE2-4822-881B-7CAE06458667}" destId="{B8340EA0-B7F3-4E20-A5DF-FADF61B9BF62}" srcOrd="0" destOrd="0" presId="urn:microsoft.com/office/officeart/2005/8/layout/process5"/>
    <dgm:cxn modelId="{E5605043-F83D-49A7-AE2A-F72CC7A1440D}" type="presOf" srcId="{7906576D-3098-4D2F-B6EB-DA9298F369AA}" destId="{CAAE88A2-D6A8-4DC1-9A04-092098B5CCD9}" srcOrd="1" destOrd="0" presId="urn:microsoft.com/office/officeart/2005/8/layout/process5"/>
    <dgm:cxn modelId="{B498087E-5EB3-4FAC-8216-42D8E2A7281C}" srcId="{D199F0C0-5DE2-4822-881B-7CAE06458667}" destId="{3EE2FA6A-56F2-412E-AD51-151F222B194A}" srcOrd="0" destOrd="0" parTransId="{BE03F5AA-87A6-4F49-8668-7216FD2E8F9C}" sibTransId="{19ED0AD6-4EE1-4D14-A87C-4B6F0C75C09F}"/>
    <dgm:cxn modelId="{AAA83596-B25B-4460-AADE-386D3AE8CC2C}" srcId="{D199F0C0-5DE2-4822-881B-7CAE06458667}" destId="{517E0437-629A-4F33-B903-C6B1B35C768C}" srcOrd="1" destOrd="0" parTransId="{AE06630C-271D-42C3-BA5E-8F6947A911AB}" sibTransId="{FFE52A4F-3893-4653-A2DC-1B99E1BF2BE6}"/>
    <dgm:cxn modelId="{A5D3216A-8B14-4F5B-8215-4F95D6B5E92B}" type="presOf" srcId="{A3F17D7F-86A0-42D9-904E-D66EB01EFF8B}" destId="{D4F2F227-D7C8-4B14-A69E-65AFC6F467B7}" srcOrd="1" destOrd="0" presId="urn:microsoft.com/office/officeart/2005/8/layout/process5"/>
    <dgm:cxn modelId="{51204719-3D46-43C7-8EB6-3F3DE037CA3B}" type="presOf" srcId="{117E7E12-1061-4D06-9093-496E006EDAB5}" destId="{543FFC0C-6B84-4998-8210-BD8159B3968C}" srcOrd="0" destOrd="0" presId="urn:microsoft.com/office/officeart/2005/8/layout/process5"/>
    <dgm:cxn modelId="{B3F576F3-AD62-4063-A6D3-BA155A59EAC8}" type="presOf" srcId="{3EE2FA6A-56F2-412E-AD51-151F222B194A}" destId="{FB9FD976-22F6-4BB3-B251-678706DC3E0C}" srcOrd="0" destOrd="0" presId="urn:microsoft.com/office/officeart/2005/8/layout/process5"/>
    <dgm:cxn modelId="{2237EEDB-7012-42CD-8C85-CF65BDA3DCEC}" type="presOf" srcId="{FFE52A4F-3893-4653-A2DC-1B99E1BF2BE6}" destId="{C64BFA12-87AA-40F3-9373-65BB627F161F}" srcOrd="1" destOrd="0" presId="urn:microsoft.com/office/officeart/2005/8/layout/process5"/>
    <dgm:cxn modelId="{78D5873E-E62E-417F-8349-9819683B0618}" type="presOf" srcId="{3B2E489E-0070-47A0-B22A-AEF9D75B53F2}" destId="{5D1D47C2-4360-4ADF-8B70-0686DD6D73FD}" srcOrd="0" destOrd="0" presId="urn:microsoft.com/office/officeart/2005/8/layout/process5"/>
    <dgm:cxn modelId="{78CDE275-E4DB-4490-B436-1C5E03B91A55}" type="presOf" srcId="{FFE52A4F-3893-4653-A2DC-1B99E1BF2BE6}" destId="{3500AAA3-A26F-44E1-82EA-31B4B938CE59}" srcOrd="0" destOrd="0" presId="urn:microsoft.com/office/officeart/2005/8/layout/process5"/>
    <dgm:cxn modelId="{3EA24034-39F6-4C57-AEC2-BC23F94E15DB}" type="presOf" srcId="{117E7E12-1061-4D06-9093-496E006EDAB5}" destId="{2538FA2D-96C5-4A97-8A2D-B36605752F07}" srcOrd="1" destOrd="0" presId="urn:microsoft.com/office/officeart/2005/8/layout/process5"/>
    <dgm:cxn modelId="{1EE8BDA2-377D-4D8C-8545-E550BCD36FB1}" type="presOf" srcId="{F612B9CE-3955-48C6-8233-9AD8DCAF8AD3}" destId="{B362BCE0-E619-4A2E-A864-91C9826BD6BB}" srcOrd="0" destOrd="0" presId="urn:microsoft.com/office/officeart/2005/8/layout/process5"/>
    <dgm:cxn modelId="{41E1BF90-1FDD-4CA5-9362-85223D761335}" type="presOf" srcId="{7A654EB1-2743-4242-8E8F-90B776ED61F0}" destId="{9C249CEA-6130-4ABC-9035-139F83FE077F}" srcOrd="0" destOrd="0" presId="urn:microsoft.com/office/officeart/2005/8/layout/process5"/>
    <dgm:cxn modelId="{922E3080-9A77-4D6D-AA25-ED832757A7E0}" type="presOf" srcId="{517E0437-629A-4F33-B903-C6B1B35C768C}" destId="{5ABC48F0-538F-450F-971B-6B4249480B0C}" srcOrd="0" destOrd="0" presId="urn:microsoft.com/office/officeart/2005/8/layout/process5"/>
    <dgm:cxn modelId="{F41837E4-B6EF-4949-A0CF-094234763051}" type="presOf" srcId="{19ED0AD6-4EE1-4D14-A87C-4B6F0C75C09F}" destId="{5BD82E67-E1FD-4653-B2CB-3D9BD769C378}" srcOrd="1" destOrd="0" presId="urn:microsoft.com/office/officeart/2005/8/layout/process5"/>
    <dgm:cxn modelId="{21CF37B5-47CB-484A-A61C-1BF002B7C102}" type="presOf" srcId="{C8A9D23D-5B6D-4A1E-B393-227400995CB9}" destId="{3676C0EA-0D04-4320-912D-60145B6FDCF7}" srcOrd="0" destOrd="0" presId="urn:microsoft.com/office/officeart/2005/8/layout/process5"/>
    <dgm:cxn modelId="{D6E42227-8273-4AFB-AA4E-6A792BC3C0BE}" type="presOf" srcId="{3C947177-243D-4E41-9F28-C1CE43595733}" destId="{C6953763-EB3F-4188-9E24-0FB34DF1FF67}" srcOrd="0" destOrd="0" presId="urn:microsoft.com/office/officeart/2005/8/layout/process5"/>
    <dgm:cxn modelId="{356294D2-011E-4B9D-8BA0-C3793F7D4530}" type="presOf" srcId="{7906576D-3098-4D2F-B6EB-DA9298F369AA}" destId="{30342B58-2F33-409C-89BB-7627FC5279EA}" srcOrd="0" destOrd="0" presId="urn:microsoft.com/office/officeart/2005/8/layout/process5"/>
    <dgm:cxn modelId="{4DF04B80-09F1-4924-AD8A-5391E0B137FA}" type="presOf" srcId="{F612B9CE-3955-48C6-8233-9AD8DCAF8AD3}" destId="{C6A0813D-DDD7-4B12-B4E7-550E78570131}" srcOrd="1" destOrd="0" presId="urn:microsoft.com/office/officeart/2005/8/layout/process5"/>
    <dgm:cxn modelId="{8A24611C-C227-40E2-96B6-6AC56BA3A7E9}" type="presOf" srcId="{DAF40491-0A39-462A-9202-8FC4EC8483C8}" destId="{963D84F7-E981-4BDF-B706-4844977C794E}" srcOrd="0" destOrd="0" presId="urn:microsoft.com/office/officeart/2005/8/layout/process5"/>
    <dgm:cxn modelId="{0B86D46F-74CF-4DE0-A0D5-4F968DEC1254}" type="presOf" srcId="{26884E78-06A0-4BB8-9225-4BBA2452C52B}" destId="{A49A6B0D-9D19-4668-A0EE-B8498F92A2B8}" srcOrd="1" destOrd="0" presId="urn:microsoft.com/office/officeart/2005/8/layout/process5"/>
    <dgm:cxn modelId="{2AC889BC-5ECC-444C-AD91-5F7E2C68E6D5}" srcId="{D199F0C0-5DE2-4822-881B-7CAE06458667}" destId="{938C0B4E-77F9-4DCC-B39F-09BF17F0453B}" srcOrd="5" destOrd="0" parTransId="{6F7502DB-61D6-4BBA-80A6-E985F3FFA111}" sibTransId="{F612B9CE-3955-48C6-8233-9AD8DCAF8AD3}"/>
    <dgm:cxn modelId="{C43E9A0F-458E-4E8E-AA78-8EA62445CBB0}" srcId="{D199F0C0-5DE2-4822-881B-7CAE06458667}" destId="{D5C58AC1-2AF7-42FF-9CFD-9297600FD01B}" srcOrd="2" destOrd="0" parTransId="{36E29CEB-6DDE-4FCA-8615-1705E43D26CC}" sibTransId="{26884E78-06A0-4BB8-9225-4BBA2452C52B}"/>
    <dgm:cxn modelId="{5703C4BE-64EF-45A2-AE08-FA5A996D822D}" srcId="{D199F0C0-5DE2-4822-881B-7CAE06458667}" destId="{F018114A-FFE9-419D-9224-815E7B0F3476}" srcOrd="8" destOrd="0" parTransId="{B4F16429-54A9-4362-9CB0-879F7E8E0A08}" sibTransId="{39335659-67B5-4228-96BE-656F543728FA}"/>
    <dgm:cxn modelId="{75C98A48-D4DA-4AC6-8A60-63B683C28F50}" srcId="{D199F0C0-5DE2-4822-881B-7CAE06458667}" destId="{7A654EB1-2743-4242-8E8F-90B776ED61F0}" srcOrd="4" destOrd="0" parTransId="{B30C1BAA-E5AD-419B-9561-0B78FA05CE37}" sibTransId="{7906576D-3098-4D2F-B6EB-DA9298F369AA}"/>
    <dgm:cxn modelId="{26564F32-52EA-4F09-9A00-0CF678E9883E}" srcId="{D199F0C0-5DE2-4822-881B-7CAE06458667}" destId="{C8A9D23D-5B6D-4A1E-B393-227400995CB9}" srcOrd="6" destOrd="0" parTransId="{6D9F2350-42CB-46F1-B56B-3601F51E1C6B}" sibTransId="{A3F17D7F-86A0-42D9-904E-D66EB01EFF8B}"/>
    <dgm:cxn modelId="{33D50209-E2D3-42C5-A356-0458FF7228E9}" type="presOf" srcId="{3C947177-243D-4E41-9F28-C1CE43595733}" destId="{575BCE0D-EA7D-4933-98A1-BBB596D5A900}" srcOrd="1" destOrd="0" presId="urn:microsoft.com/office/officeart/2005/8/layout/process5"/>
    <dgm:cxn modelId="{E0678C63-9328-402F-9EC6-A16742854C75}" type="presOf" srcId="{F018114A-FFE9-419D-9224-815E7B0F3476}" destId="{8A62D9A0-E3BD-41F0-BA7E-8AFDF3EB1E80}" srcOrd="0" destOrd="0" presId="urn:microsoft.com/office/officeart/2005/8/layout/process5"/>
    <dgm:cxn modelId="{63CD6433-C3F5-42A6-B96B-5F32504F2BAB}" srcId="{D199F0C0-5DE2-4822-881B-7CAE06458667}" destId="{3B2E489E-0070-47A0-B22A-AEF9D75B53F2}" srcOrd="7" destOrd="0" parTransId="{3BE7B43C-FF76-44E9-9168-A7BFA90203DC}" sibTransId="{3C947177-243D-4E41-9F28-C1CE43595733}"/>
    <dgm:cxn modelId="{B8B6D2BD-D883-43D5-A1A8-E713E6DFE631}" type="presOf" srcId="{D5C58AC1-2AF7-42FF-9CFD-9297600FD01B}" destId="{AEB82A8A-0422-4384-8C80-BEF94C6D1532}" srcOrd="0" destOrd="0" presId="urn:microsoft.com/office/officeart/2005/8/layout/process5"/>
    <dgm:cxn modelId="{5730B7A0-0366-4002-B6B8-8785782E2831}" srcId="{D199F0C0-5DE2-4822-881B-7CAE06458667}" destId="{DAF40491-0A39-462A-9202-8FC4EC8483C8}" srcOrd="3" destOrd="0" parTransId="{D09AC58D-01A9-4BEF-8EE8-19A78F371AF2}" sibTransId="{117E7E12-1061-4D06-9093-496E006EDAB5}"/>
    <dgm:cxn modelId="{986A9D8C-B7B1-438A-AD0F-D42FC0D97DF5}" type="presOf" srcId="{26884E78-06A0-4BB8-9225-4BBA2452C52B}" destId="{17968AB8-0C21-4F3D-A295-5E7ADA0A6DF8}" srcOrd="0" destOrd="0" presId="urn:microsoft.com/office/officeart/2005/8/layout/process5"/>
    <dgm:cxn modelId="{EC4E9B08-663D-4481-BBF0-550354541B99}" type="presOf" srcId="{19ED0AD6-4EE1-4D14-A87C-4B6F0C75C09F}" destId="{6DB72D0E-5202-4A47-B9DC-D5A57F84A05B}" srcOrd="0" destOrd="0" presId="urn:microsoft.com/office/officeart/2005/8/layout/process5"/>
    <dgm:cxn modelId="{71A41FA3-D4E8-4A45-AB69-59B875E7C9B7}" type="presParOf" srcId="{B8340EA0-B7F3-4E20-A5DF-FADF61B9BF62}" destId="{FB9FD976-22F6-4BB3-B251-678706DC3E0C}" srcOrd="0" destOrd="0" presId="urn:microsoft.com/office/officeart/2005/8/layout/process5"/>
    <dgm:cxn modelId="{9AAA6647-762B-4559-AEEC-18B092084155}" type="presParOf" srcId="{B8340EA0-B7F3-4E20-A5DF-FADF61B9BF62}" destId="{6DB72D0E-5202-4A47-B9DC-D5A57F84A05B}" srcOrd="1" destOrd="0" presId="urn:microsoft.com/office/officeart/2005/8/layout/process5"/>
    <dgm:cxn modelId="{70F5E0BB-042E-4A9F-99AD-C60CC91E3490}" type="presParOf" srcId="{6DB72D0E-5202-4A47-B9DC-D5A57F84A05B}" destId="{5BD82E67-E1FD-4653-B2CB-3D9BD769C378}" srcOrd="0" destOrd="0" presId="urn:microsoft.com/office/officeart/2005/8/layout/process5"/>
    <dgm:cxn modelId="{D49C76B5-534E-4FD3-8AB6-FFB62DF42EDA}" type="presParOf" srcId="{B8340EA0-B7F3-4E20-A5DF-FADF61B9BF62}" destId="{5ABC48F0-538F-450F-971B-6B4249480B0C}" srcOrd="2" destOrd="0" presId="urn:microsoft.com/office/officeart/2005/8/layout/process5"/>
    <dgm:cxn modelId="{285B606E-8FB4-406E-8AB6-9D47FEEB4809}" type="presParOf" srcId="{B8340EA0-B7F3-4E20-A5DF-FADF61B9BF62}" destId="{3500AAA3-A26F-44E1-82EA-31B4B938CE59}" srcOrd="3" destOrd="0" presId="urn:microsoft.com/office/officeart/2005/8/layout/process5"/>
    <dgm:cxn modelId="{E3FF74BC-3C5C-4A20-A1B2-75135CA6CCE4}" type="presParOf" srcId="{3500AAA3-A26F-44E1-82EA-31B4B938CE59}" destId="{C64BFA12-87AA-40F3-9373-65BB627F161F}" srcOrd="0" destOrd="0" presId="urn:microsoft.com/office/officeart/2005/8/layout/process5"/>
    <dgm:cxn modelId="{5A9E1CEF-57CC-4767-8DE3-CFFBF39D384F}" type="presParOf" srcId="{B8340EA0-B7F3-4E20-A5DF-FADF61B9BF62}" destId="{AEB82A8A-0422-4384-8C80-BEF94C6D1532}" srcOrd="4" destOrd="0" presId="urn:microsoft.com/office/officeart/2005/8/layout/process5"/>
    <dgm:cxn modelId="{B2D2ABFF-74EB-40B0-B02D-353584EC9CCF}" type="presParOf" srcId="{B8340EA0-B7F3-4E20-A5DF-FADF61B9BF62}" destId="{17968AB8-0C21-4F3D-A295-5E7ADA0A6DF8}" srcOrd="5" destOrd="0" presId="urn:microsoft.com/office/officeart/2005/8/layout/process5"/>
    <dgm:cxn modelId="{04100AFD-BA0D-4C15-B5E1-445AA2563EB2}" type="presParOf" srcId="{17968AB8-0C21-4F3D-A295-5E7ADA0A6DF8}" destId="{A49A6B0D-9D19-4668-A0EE-B8498F92A2B8}" srcOrd="0" destOrd="0" presId="urn:microsoft.com/office/officeart/2005/8/layout/process5"/>
    <dgm:cxn modelId="{5BBC1956-300A-4531-9690-BBD63DA8C375}" type="presParOf" srcId="{B8340EA0-B7F3-4E20-A5DF-FADF61B9BF62}" destId="{963D84F7-E981-4BDF-B706-4844977C794E}" srcOrd="6" destOrd="0" presId="urn:microsoft.com/office/officeart/2005/8/layout/process5"/>
    <dgm:cxn modelId="{19D09987-D0A2-424D-8966-51E52F3E7E95}" type="presParOf" srcId="{B8340EA0-B7F3-4E20-A5DF-FADF61B9BF62}" destId="{543FFC0C-6B84-4998-8210-BD8159B3968C}" srcOrd="7" destOrd="0" presId="urn:microsoft.com/office/officeart/2005/8/layout/process5"/>
    <dgm:cxn modelId="{0188B750-E734-4CB6-BDE5-3D4F5B79F165}" type="presParOf" srcId="{543FFC0C-6B84-4998-8210-BD8159B3968C}" destId="{2538FA2D-96C5-4A97-8A2D-B36605752F07}" srcOrd="0" destOrd="0" presId="urn:microsoft.com/office/officeart/2005/8/layout/process5"/>
    <dgm:cxn modelId="{518A9152-06F2-414F-9656-EAA3F8E387D9}" type="presParOf" srcId="{B8340EA0-B7F3-4E20-A5DF-FADF61B9BF62}" destId="{9C249CEA-6130-4ABC-9035-139F83FE077F}" srcOrd="8" destOrd="0" presId="urn:microsoft.com/office/officeart/2005/8/layout/process5"/>
    <dgm:cxn modelId="{A6EE2C7B-0982-4AEC-9737-EAA0572DD035}" type="presParOf" srcId="{B8340EA0-B7F3-4E20-A5DF-FADF61B9BF62}" destId="{30342B58-2F33-409C-89BB-7627FC5279EA}" srcOrd="9" destOrd="0" presId="urn:microsoft.com/office/officeart/2005/8/layout/process5"/>
    <dgm:cxn modelId="{D0FFC8CD-6BF5-4BD3-82EE-06A3E5E81259}" type="presParOf" srcId="{30342B58-2F33-409C-89BB-7627FC5279EA}" destId="{CAAE88A2-D6A8-4DC1-9A04-092098B5CCD9}" srcOrd="0" destOrd="0" presId="urn:microsoft.com/office/officeart/2005/8/layout/process5"/>
    <dgm:cxn modelId="{0874E152-FAB5-4688-8FAE-44ED4981A737}" type="presParOf" srcId="{B8340EA0-B7F3-4E20-A5DF-FADF61B9BF62}" destId="{CDA8A7E7-12B9-4FF7-9272-6CF916A4AB76}" srcOrd="10" destOrd="0" presId="urn:microsoft.com/office/officeart/2005/8/layout/process5"/>
    <dgm:cxn modelId="{57B20C0C-365D-4C93-B421-B312EFFAE646}" type="presParOf" srcId="{B8340EA0-B7F3-4E20-A5DF-FADF61B9BF62}" destId="{B362BCE0-E619-4A2E-A864-91C9826BD6BB}" srcOrd="11" destOrd="0" presId="urn:microsoft.com/office/officeart/2005/8/layout/process5"/>
    <dgm:cxn modelId="{5E723A7E-6EAB-4251-A3A1-79668316D7A7}" type="presParOf" srcId="{B362BCE0-E619-4A2E-A864-91C9826BD6BB}" destId="{C6A0813D-DDD7-4B12-B4E7-550E78570131}" srcOrd="0" destOrd="0" presId="urn:microsoft.com/office/officeart/2005/8/layout/process5"/>
    <dgm:cxn modelId="{9F6AAAE4-0CCD-4F52-999B-AC3FA4471185}" type="presParOf" srcId="{B8340EA0-B7F3-4E20-A5DF-FADF61B9BF62}" destId="{3676C0EA-0D04-4320-912D-60145B6FDCF7}" srcOrd="12" destOrd="0" presId="urn:microsoft.com/office/officeart/2005/8/layout/process5"/>
    <dgm:cxn modelId="{1602464A-512D-4362-A99F-9C0982E12950}" type="presParOf" srcId="{B8340EA0-B7F3-4E20-A5DF-FADF61B9BF62}" destId="{E9E7964B-3BBE-4B66-BA3C-3595671D841A}" srcOrd="13" destOrd="0" presId="urn:microsoft.com/office/officeart/2005/8/layout/process5"/>
    <dgm:cxn modelId="{CE681770-F5BB-41B4-B582-0BEC9FE0B7BC}" type="presParOf" srcId="{E9E7964B-3BBE-4B66-BA3C-3595671D841A}" destId="{D4F2F227-D7C8-4B14-A69E-65AFC6F467B7}" srcOrd="0" destOrd="0" presId="urn:microsoft.com/office/officeart/2005/8/layout/process5"/>
    <dgm:cxn modelId="{C5A59AAF-CA30-4502-A740-5132310DB1B8}" type="presParOf" srcId="{B8340EA0-B7F3-4E20-A5DF-FADF61B9BF62}" destId="{5D1D47C2-4360-4ADF-8B70-0686DD6D73FD}" srcOrd="14" destOrd="0" presId="urn:microsoft.com/office/officeart/2005/8/layout/process5"/>
    <dgm:cxn modelId="{DF3F5BFA-23CF-425A-9465-389B34BED053}" type="presParOf" srcId="{B8340EA0-B7F3-4E20-A5DF-FADF61B9BF62}" destId="{C6953763-EB3F-4188-9E24-0FB34DF1FF67}" srcOrd="15" destOrd="0" presId="urn:microsoft.com/office/officeart/2005/8/layout/process5"/>
    <dgm:cxn modelId="{356A5E46-FB14-4DE9-BFFA-0D922685367F}" type="presParOf" srcId="{C6953763-EB3F-4188-9E24-0FB34DF1FF67}" destId="{575BCE0D-EA7D-4933-98A1-BBB596D5A900}" srcOrd="0" destOrd="0" presId="urn:microsoft.com/office/officeart/2005/8/layout/process5"/>
    <dgm:cxn modelId="{3B045469-6F0F-4A82-B6D0-CA5E64047B36}" type="presParOf" srcId="{B8340EA0-B7F3-4E20-A5DF-FADF61B9BF62}" destId="{8A62D9A0-E3BD-41F0-BA7E-8AFDF3EB1E80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C016F5-5350-4259-916D-484E5A4EEEAD}" type="doc">
      <dgm:prSet loTypeId="urn:microsoft.com/office/officeart/2005/8/layout/cycle3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B6D2A222-524B-4958-A4D0-9CF8BF3562CD}">
      <dgm:prSet phldrT="[文本]" custT="1"/>
      <dgm:spPr/>
      <dgm:t>
        <a:bodyPr/>
        <a:lstStyle/>
        <a:p>
          <a:r>
            <a:rPr lang="zh-CN" altLang="en-US" sz="1200" dirty="0"/>
            <a:t>①进种猪场前</a:t>
          </a:r>
          <a:r>
            <a:rPr lang="en-US" altLang="en-US" sz="1200" dirty="0"/>
            <a:t>,</a:t>
          </a:r>
          <a:r>
            <a:rPr lang="zh-CN" altLang="en-US" sz="1200" dirty="0"/>
            <a:t>务必请购买商按照每个种猪场具体防疫要求进行如换鞋、换衣服、紫外灯消毒等必要措施</a:t>
          </a:r>
          <a:r>
            <a:rPr lang="en-US" altLang="en-US" sz="1200" dirty="0"/>
            <a:t>;</a:t>
          </a:r>
          <a:endParaRPr lang="zh-CN" altLang="en-US" sz="1200" dirty="0"/>
        </a:p>
      </dgm:t>
    </dgm:pt>
    <dgm:pt modelId="{5DB2ACD6-6F2B-42FC-BE5F-A43E943C4A12}" type="parTrans" cxnId="{439C633D-5730-471D-8399-DE7B52A9B777}">
      <dgm:prSet/>
      <dgm:spPr/>
      <dgm:t>
        <a:bodyPr/>
        <a:lstStyle/>
        <a:p>
          <a:endParaRPr lang="zh-CN" altLang="en-US" sz="2800"/>
        </a:p>
      </dgm:t>
    </dgm:pt>
    <dgm:pt modelId="{4B30006F-6317-495F-9525-13F6277F345C}" type="sibTrans" cxnId="{439C633D-5730-471D-8399-DE7B52A9B777}">
      <dgm:prSet/>
      <dgm:spPr/>
      <dgm:t>
        <a:bodyPr/>
        <a:lstStyle/>
        <a:p>
          <a:endParaRPr lang="zh-CN" altLang="en-US" sz="2800"/>
        </a:p>
      </dgm:t>
    </dgm:pt>
    <dgm:pt modelId="{AEA063BE-A7AE-4C5F-BC72-8AB2A966CBAD}">
      <dgm:prSet phldrT="[文本]" custT="1"/>
      <dgm:spPr/>
      <dgm:t>
        <a:bodyPr/>
        <a:lstStyle/>
        <a:p>
          <a:r>
            <a:rPr lang="zh-CN" altLang="en-US" sz="1200" dirty="0"/>
            <a:t>⑤提供一个光线好背景纯白的观察点</a:t>
          </a:r>
          <a:r>
            <a:rPr lang="en-US" altLang="en-US" sz="1200" dirty="0"/>
            <a:t>;</a:t>
          </a:r>
          <a:endParaRPr lang="zh-CN" altLang="en-US" sz="1200" dirty="0"/>
        </a:p>
      </dgm:t>
    </dgm:pt>
    <dgm:pt modelId="{5256F5EF-C7A8-4873-949F-170CD0AAE5B5}" type="parTrans" cxnId="{75DAD551-0F29-4CC2-AC7D-47C7070C8588}">
      <dgm:prSet/>
      <dgm:spPr/>
      <dgm:t>
        <a:bodyPr/>
        <a:lstStyle/>
        <a:p>
          <a:endParaRPr lang="zh-CN" altLang="en-US" sz="2800"/>
        </a:p>
      </dgm:t>
    </dgm:pt>
    <dgm:pt modelId="{6C17DB5C-6474-4521-9287-22CEAD97FDB1}" type="sibTrans" cxnId="{75DAD551-0F29-4CC2-AC7D-47C7070C8588}">
      <dgm:prSet/>
      <dgm:spPr/>
      <dgm:t>
        <a:bodyPr/>
        <a:lstStyle/>
        <a:p>
          <a:endParaRPr lang="zh-CN" altLang="en-US" sz="2800"/>
        </a:p>
      </dgm:t>
    </dgm:pt>
    <dgm:pt modelId="{5E8E8855-C9EF-435D-8B43-DA295DB4DEC2}">
      <dgm:prSet phldrT="[文本]" custT="1"/>
      <dgm:spPr/>
      <dgm:t>
        <a:bodyPr/>
        <a:lstStyle/>
        <a:p>
          <a:r>
            <a:rPr lang="zh-CN" altLang="en-US" sz="1200" dirty="0"/>
            <a:t>⑥在公示牌上注明相关信息供买主参阅。</a:t>
          </a:r>
        </a:p>
      </dgm:t>
    </dgm:pt>
    <dgm:pt modelId="{0B4CBF36-1774-4A3C-AA8E-FB576A2B3573}" type="parTrans" cxnId="{3685E7D3-F07D-4C93-B1F5-B34AFF80B88A}">
      <dgm:prSet/>
      <dgm:spPr/>
      <dgm:t>
        <a:bodyPr/>
        <a:lstStyle/>
        <a:p>
          <a:endParaRPr lang="zh-CN" altLang="en-US" sz="2800"/>
        </a:p>
      </dgm:t>
    </dgm:pt>
    <dgm:pt modelId="{2E5BC0FC-0D3F-44FE-9E55-8D2C781FADD3}" type="sibTrans" cxnId="{3685E7D3-F07D-4C93-B1F5-B34AFF80B88A}">
      <dgm:prSet/>
      <dgm:spPr/>
      <dgm:t>
        <a:bodyPr/>
        <a:lstStyle/>
        <a:p>
          <a:endParaRPr lang="zh-CN" altLang="en-US" sz="2800"/>
        </a:p>
      </dgm:t>
    </dgm:pt>
    <dgm:pt modelId="{B3D373A3-703D-4396-8555-5586569C0DE9}">
      <dgm:prSet phldrT="[文本]" custT="1"/>
      <dgm:spPr/>
      <dgm:t>
        <a:bodyPr/>
        <a:lstStyle/>
        <a:p>
          <a:r>
            <a:rPr lang="en-US" altLang="en-US" sz="1200" dirty="0"/>
            <a:t>④</a:t>
          </a:r>
          <a:r>
            <a:rPr lang="zh-CN" altLang="en-US" sz="1200" dirty="0"/>
            <a:t>建立一个猪舍与观察点的通信装置</a:t>
          </a:r>
          <a:r>
            <a:rPr lang="en-US" altLang="en-US" sz="1200" dirty="0"/>
            <a:t>(</a:t>
          </a:r>
          <a:r>
            <a:rPr lang="zh-CN" altLang="en-US" sz="1200" dirty="0"/>
            <a:t>如对讲机或电话</a:t>
          </a:r>
          <a:r>
            <a:rPr lang="en-US" altLang="en-US" sz="1200" dirty="0"/>
            <a:t>)</a:t>
          </a:r>
          <a:r>
            <a:rPr lang="zh-CN" altLang="en-US" sz="1200" dirty="0"/>
            <a:t>以方便通信联系</a:t>
          </a:r>
          <a:r>
            <a:rPr lang="en-US" altLang="en-US" sz="1200" dirty="0"/>
            <a:t>;</a:t>
          </a:r>
          <a:endParaRPr lang="zh-CN" altLang="en-US" sz="1200" dirty="0"/>
        </a:p>
      </dgm:t>
    </dgm:pt>
    <dgm:pt modelId="{617D1CDB-8729-4A28-9E28-4528CBDA9873}" type="parTrans" cxnId="{E5EC3704-BCE4-4879-94EA-95A9CBD536D3}">
      <dgm:prSet/>
      <dgm:spPr/>
      <dgm:t>
        <a:bodyPr/>
        <a:lstStyle/>
        <a:p>
          <a:endParaRPr lang="zh-CN" altLang="en-US" sz="2800"/>
        </a:p>
      </dgm:t>
    </dgm:pt>
    <dgm:pt modelId="{AF4B0711-154A-4510-B756-EC211F7FB293}" type="sibTrans" cxnId="{E5EC3704-BCE4-4879-94EA-95A9CBD536D3}">
      <dgm:prSet/>
      <dgm:spPr/>
      <dgm:t>
        <a:bodyPr/>
        <a:lstStyle/>
        <a:p>
          <a:endParaRPr lang="zh-CN" altLang="en-US" sz="2800"/>
        </a:p>
      </dgm:t>
    </dgm:pt>
    <dgm:pt modelId="{7CD8CD11-1AE9-4CF1-8387-3C3C6311157C}">
      <dgm:prSet phldrT="[文本]" custT="1"/>
      <dgm:spPr/>
      <dgm:t>
        <a:bodyPr/>
        <a:lstStyle/>
        <a:p>
          <a:r>
            <a:rPr lang="zh-CN" altLang="en-US" sz="1200" dirty="0"/>
            <a:t>②提供一个窗口供观察。要保证窗口大小应充分展示任何一头猪的长和高</a:t>
          </a:r>
          <a:r>
            <a:rPr lang="en-US" altLang="zh-CN" sz="1200" dirty="0"/>
            <a:t>,</a:t>
          </a:r>
          <a:r>
            <a:rPr lang="zh-CN" altLang="en-US" sz="1200" dirty="0"/>
            <a:t>保证了购买商能清楚地看到种猪腹线、脚部、臀部</a:t>
          </a:r>
          <a:r>
            <a:rPr lang="en-US" altLang="en-US" sz="1200" dirty="0"/>
            <a:t>;</a:t>
          </a:r>
          <a:endParaRPr lang="zh-CN" altLang="en-US" sz="1200" dirty="0"/>
        </a:p>
      </dgm:t>
    </dgm:pt>
    <dgm:pt modelId="{54148DE6-DC4F-4D6E-A8D2-A0A01B7056F4}" type="parTrans" cxnId="{092F274A-F454-469C-BAF6-CA7D7CE31338}">
      <dgm:prSet/>
      <dgm:spPr/>
      <dgm:t>
        <a:bodyPr/>
        <a:lstStyle/>
        <a:p>
          <a:endParaRPr lang="zh-CN" altLang="en-US" sz="2800"/>
        </a:p>
      </dgm:t>
    </dgm:pt>
    <dgm:pt modelId="{7B6F8EF5-F96E-430E-98DA-44A0AF30583E}" type="sibTrans" cxnId="{092F274A-F454-469C-BAF6-CA7D7CE31338}">
      <dgm:prSet/>
      <dgm:spPr/>
      <dgm:t>
        <a:bodyPr/>
        <a:lstStyle/>
        <a:p>
          <a:endParaRPr lang="zh-CN" altLang="en-US" sz="2800"/>
        </a:p>
      </dgm:t>
    </dgm:pt>
    <dgm:pt modelId="{4E1C9502-C7FF-4E4E-909C-7F1B520EACBA}">
      <dgm:prSet phldrT="[文本]" custT="1"/>
      <dgm:spPr/>
      <dgm:t>
        <a:bodyPr/>
        <a:lstStyle/>
        <a:p>
          <a:r>
            <a:rPr lang="zh-CN" altLang="en-US" sz="1200" dirty="0"/>
            <a:t>③提供可以让猪充分转身的空间</a:t>
          </a:r>
          <a:r>
            <a:rPr lang="en-US" altLang="en-US" sz="1200" dirty="0"/>
            <a:t>,</a:t>
          </a:r>
          <a:r>
            <a:rPr lang="zh-CN" altLang="en-US" sz="1200" dirty="0"/>
            <a:t>以便能够观察到猪的全貌。</a:t>
          </a:r>
        </a:p>
      </dgm:t>
    </dgm:pt>
    <dgm:pt modelId="{281B796F-F928-4584-BF8C-066C87BC114E}" type="parTrans" cxnId="{EA09A7BE-135C-461C-81C9-1A0CFEBE69E6}">
      <dgm:prSet/>
      <dgm:spPr/>
      <dgm:t>
        <a:bodyPr/>
        <a:lstStyle/>
        <a:p>
          <a:endParaRPr lang="zh-CN" altLang="en-US" sz="2800"/>
        </a:p>
      </dgm:t>
    </dgm:pt>
    <dgm:pt modelId="{547E9423-C126-44E9-AB9E-F6FA00DFBCFA}" type="sibTrans" cxnId="{EA09A7BE-135C-461C-81C9-1A0CFEBE69E6}">
      <dgm:prSet/>
      <dgm:spPr/>
      <dgm:t>
        <a:bodyPr/>
        <a:lstStyle/>
        <a:p>
          <a:endParaRPr lang="zh-CN" altLang="en-US" sz="2800"/>
        </a:p>
      </dgm:t>
    </dgm:pt>
    <dgm:pt modelId="{4400CB3A-1BE1-45D7-B90C-3796E7F63DC8}" type="pres">
      <dgm:prSet presAssocID="{EEC016F5-5350-4259-916D-484E5A4EEE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DEB0B0D-327E-45A4-AC5D-9C871E495EC7}" type="pres">
      <dgm:prSet presAssocID="{EEC016F5-5350-4259-916D-484E5A4EEEAD}" presName="cycle" presStyleCnt="0"/>
      <dgm:spPr/>
    </dgm:pt>
    <dgm:pt modelId="{8F9CA1AF-4AC8-457F-A268-FECBB83315AB}" type="pres">
      <dgm:prSet presAssocID="{B6D2A222-524B-4958-A4D0-9CF8BF3562CD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109236-9493-483C-82F1-F64671272490}" type="pres">
      <dgm:prSet presAssocID="{4B30006F-6317-495F-9525-13F6277F345C}" presName="sibTransFirstNode" presStyleLbl="bgShp" presStyleIdx="0" presStyleCnt="1"/>
      <dgm:spPr/>
      <dgm:t>
        <a:bodyPr/>
        <a:lstStyle/>
        <a:p>
          <a:endParaRPr lang="zh-CN" altLang="en-US"/>
        </a:p>
      </dgm:t>
    </dgm:pt>
    <dgm:pt modelId="{CDABE2A1-2262-4318-9D1B-3F758834D734}" type="pres">
      <dgm:prSet presAssocID="{4E1C9502-C7FF-4E4E-909C-7F1B520EACBA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3854F6-2E0C-4DD0-A827-03044AB3A07A}" type="pres">
      <dgm:prSet presAssocID="{AEA063BE-A7AE-4C5F-BC72-8AB2A966CBAD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8E4DCE-9C0D-4605-87CC-1127198F0416}" type="pres">
      <dgm:prSet presAssocID="{5E8E8855-C9EF-435D-8B43-DA295DB4DEC2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CB65C2-936B-40D0-B081-766BD3DB14C9}" type="pres">
      <dgm:prSet presAssocID="{B3D373A3-703D-4396-8555-5586569C0DE9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9927821-0D5C-4FF9-BE22-4DA425238E01}" type="pres">
      <dgm:prSet presAssocID="{7CD8CD11-1AE9-4CF1-8387-3C3C6311157C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20A88AD-2486-4D8D-BEF1-2B9D559BC275}" type="presOf" srcId="{7CD8CD11-1AE9-4CF1-8387-3C3C6311157C}" destId="{19927821-0D5C-4FF9-BE22-4DA425238E01}" srcOrd="0" destOrd="0" presId="urn:microsoft.com/office/officeart/2005/8/layout/cycle3"/>
    <dgm:cxn modelId="{439C633D-5730-471D-8399-DE7B52A9B777}" srcId="{EEC016F5-5350-4259-916D-484E5A4EEEAD}" destId="{B6D2A222-524B-4958-A4D0-9CF8BF3562CD}" srcOrd="0" destOrd="0" parTransId="{5DB2ACD6-6F2B-42FC-BE5F-A43E943C4A12}" sibTransId="{4B30006F-6317-495F-9525-13F6277F345C}"/>
    <dgm:cxn modelId="{75DAD551-0F29-4CC2-AC7D-47C7070C8588}" srcId="{EEC016F5-5350-4259-916D-484E5A4EEEAD}" destId="{AEA063BE-A7AE-4C5F-BC72-8AB2A966CBAD}" srcOrd="2" destOrd="0" parTransId="{5256F5EF-C7A8-4873-949F-170CD0AAE5B5}" sibTransId="{6C17DB5C-6474-4521-9287-22CEAD97FDB1}"/>
    <dgm:cxn modelId="{8587E400-25B1-4333-B068-6B9C1EBAFB63}" type="presOf" srcId="{B3D373A3-703D-4396-8555-5586569C0DE9}" destId="{D2CB65C2-936B-40D0-B081-766BD3DB14C9}" srcOrd="0" destOrd="0" presId="urn:microsoft.com/office/officeart/2005/8/layout/cycle3"/>
    <dgm:cxn modelId="{3685E7D3-F07D-4C93-B1F5-B34AFF80B88A}" srcId="{EEC016F5-5350-4259-916D-484E5A4EEEAD}" destId="{5E8E8855-C9EF-435D-8B43-DA295DB4DEC2}" srcOrd="3" destOrd="0" parTransId="{0B4CBF36-1774-4A3C-AA8E-FB576A2B3573}" sibTransId="{2E5BC0FC-0D3F-44FE-9E55-8D2C781FADD3}"/>
    <dgm:cxn modelId="{A19884D2-2F68-404F-A817-F5C627F03892}" type="presOf" srcId="{AEA063BE-A7AE-4C5F-BC72-8AB2A966CBAD}" destId="{F83854F6-2E0C-4DD0-A827-03044AB3A07A}" srcOrd="0" destOrd="0" presId="urn:microsoft.com/office/officeart/2005/8/layout/cycle3"/>
    <dgm:cxn modelId="{EA09A7BE-135C-461C-81C9-1A0CFEBE69E6}" srcId="{EEC016F5-5350-4259-916D-484E5A4EEEAD}" destId="{4E1C9502-C7FF-4E4E-909C-7F1B520EACBA}" srcOrd="1" destOrd="0" parTransId="{281B796F-F928-4584-BF8C-066C87BC114E}" sibTransId="{547E9423-C126-44E9-AB9E-F6FA00DFBCFA}"/>
    <dgm:cxn modelId="{3739BFE4-EB7F-4391-8737-45C9B3A61772}" type="presOf" srcId="{5E8E8855-C9EF-435D-8B43-DA295DB4DEC2}" destId="{3C8E4DCE-9C0D-4605-87CC-1127198F0416}" srcOrd="0" destOrd="0" presId="urn:microsoft.com/office/officeart/2005/8/layout/cycle3"/>
    <dgm:cxn modelId="{E8C29B83-8394-4110-A1CB-5AEF6191BEA2}" type="presOf" srcId="{4E1C9502-C7FF-4E4E-909C-7F1B520EACBA}" destId="{CDABE2A1-2262-4318-9D1B-3F758834D734}" srcOrd="0" destOrd="0" presId="urn:microsoft.com/office/officeart/2005/8/layout/cycle3"/>
    <dgm:cxn modelId="{E5EC3704-BCE4-4879-94EA-95A9CBD536D3}" srcId="{EEC016F5-5350-4259-916D-484E5A4EEEAD}" destId="{B3D373A3-703D-4396-8555-5586569C0DE9}" srcOrd="4" destOrd="0" parTransId="{617D1CDB-8729-4A28-9E28-4528CBDA9873}" sibTransId="{AF4B0711-154A-4510-B756-EC211F7FB293}"/>
    <dgm:cxn modelId="{690A6981-9356-4231-A99B-A2CB04087882}" type="presOf" srcId="{EEC016F5-5350-4259-916D-484E5A4EEEAD}" destId="{4400CB3A-1BE1-45D7-B90C-3796E7F63DC8}" srcOrd="0" destOrd="0" presId="urn:microsoft.com/office/officeart/2005/8/layout/cycle3"/>
    <dgm:cxn modelId="{B2578EDE-2EB9-4E30-B0D8-389593AF34C6}" type="presOf" srcId="{B6D2A222-524B-4958-A4D0-9CF8BF3562CD}" destId="{8F9CA1AF-4AC8-457F-A268-FECBB83315AB}" srcOrd="0" destOrd="0" presId="urn:microsoft.com/office/officeart/2005/8/layout/cycle3"/>
    <dgm:cxn modelId="{259AAB13-0BF6-47B4-801C-8E3038751581}" type="presOf" srcId="{4B30006F-6317-495F-9525-13F6277F345C}" destId="{4E109236-9493-483C-82F1-F64671272490}" srcOrd="0" destOrd="0" presId="urn:microsoft.com/office/officeart/2005/8/layout/cycle3"/>
    <dgm:cxn modelId="{092F274A-F454-469C-BAF6-CA7D7CE31338}" srcId="{EEC016F5-5350-4259-916D-484E5A4EEEAD}" destId="{7CD8CD11-1AE9-4CF1-8387-3C3C6311157C}" srcOrd="5" destOrd="0" parTransId="{54148DE6-DC4F-4D6E-A8D2-A0A01B7056F4}" sibTransId="{7B6F8EF5-F96E-430E-98DA-44A0AF30583E}"/>
    <dgm:cxn modelId="{6B58D2D2-5ADC-4E13-B75E-D1568588767B}" type="presParOf" srcId="{4400CB3A-1BE1-45D7-B90C-3796E7F63DC8}" destId="{2DEB0B0D-327E-45A4-AC5D-9C871E495EC7}" srcOrd="0" destOrd="0" presId="urn:microsoft.com/office/officeart/2005/8/layout/cycle3"/>
    <dgm:cxn modelId="{FFF4D91A-1FE3-4D59-9B65-CD1F6C272737}" type="presParOf" srcId="{2DEB0B0D-327E-45A4-AC5D-9C871E495EC7}" destId="{8F9CA1AF-4AC8-457F-A268-FECBB83315AB}" srcOrd="0" destOrd="0" presId="urn:microsoft.com/office/officeart/2005/8/layout/cycle3"/>
    <dgm:cxn modelId="{CFE02336-6960-4AD9-9ED5-6F9BFCEF2D41}" type="presParOf" srcId="{2DEB0B0D-327E-45A4-AC5D-9C871E495EC7}" destId="{4E109236-9493-483C-82F1-F64671272490}" srcOrd="1" destOrd="0" presId="urn:microsoft.com/office/officeart/2005/8/layout/cycle3"/>
    <dgm:cxn modelId="{C338A1D6-3A78-410A-BAC8-8EB0B5C20992}" type="presParOf" srcId="{2DEB0B0D-327E-45A4-AC5D-9C871E495EC7}" destId="{CDABE2A1-2262-4318-9D1B-3F758834D734}" srcOrd="2" destOrd="0" presId="urn:microsoft.com/office/officeart/2005/8/layout/cycle3"/>
    <dgm:cxn modelId="{316F317C-9125-47EB-8ED6-572882A7065D}" type="presParOf" srcId="{2DEB0B0D-327E-45A4-AC5D-9C871E495EC7}" destId="{F83854F6-2E0C-4DD0-A827-03044AB3A07A}" srcOrd="3" destOrd="0" presId="urn:microsoft.com/office/officeart/2005/8/layout/cycle3"/>
    <dgm:cxn modelId="{32B48807-F73A-4C03-8E0A-854013A1FF67}" type="presParOf" srcId="{2DEB0B0D-327E-45A4-AC5D-9C871E495EC7}" destId="{3C8E4DCE-9C0D-4605-87CC-1127198F0416}" srcOrd="4" destOrd="0" presId="urn:microsoft.com/office/officeart/2005/8/layout/cycle3"/>
    <dgm:cxn modelId="{8BC5ADF0-83F2-4AAE-946E-4E96C1A3F33F}" type="presParOf" srcId="{2DEB0B0D-327E-45A4-AC5D-9C871E495EC7}" destId="{D2CB65C2-936B-40D0-B081-766BD3DB14C9}" srcOrd="5" destOrd="0" presId="urn:microsoft.com/office/officeart/2005/8/layout/cycle3"/>
    <dgm:cxn modelId="{B7A295E5-E072-4A4C-9012-69AA47988D7B}" type="presParOf" srcId="{2DEB0B0D-327E-45A4-AC5D-9C871E495EC7}" destId="{19927821-0D5C-4FF9-BE22-4DA425238E01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4D49A-F122-4148-B7D6-356425DE4771}">
      <dsp:nvSpPr>
        <dsp:cNvPr id="0" name=""/>
        <dsp:cNvSpPr/>
      </dsp:nvSpPr>
      <dsp:spPr>
        <a:xfrm rot="4396374">
          <a:off x="5046014" y="768029"/>
          <a:ext cx="3313826" cy="231098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8C9E8-9196-4C86-AA48-3DAF11868A81}">
      <dsp:nvSpPr>
        <dsp:cNvPr id="0" name=""/>
        <dsp:cNvSpPr/>
      </dsp:nvSpPr>
      <dsp:spPr>
        <a:xfrm>
          <a:off x="6287384" y="1069784"/>
          <a:ext cx="83684" cy="836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1E99D-9717-4F12-81B8-2012ED9C0B59}">
      <dsp:nvSpPr>
        <dsp:cNvPr id="0" name=""/>
        <dsp:cNvSpPr/>
      </dsp:nvSpPr>
      <dsp:spPr>
        <a:xfrm>
          <a:off x="6860393" y="1531968"/>
          <a:ext cx="83684" cy="836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02A37-0F51-4439-9A92-A9B0E43430A7}">
      <dsp:nvSpPr>
        <dsp:cNvPr id="0" name=""/>
        <dsp:cNvSpPr/>
      </dsp:nvSpPr>
      <dsp:spPr>
        <a:xfrm>
          <a:off x="7289832" y="2072462"/>
          <a:ext cx="83684" cy="83684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12B8E-707F-46F8-8508-521E9EE86C55}">
      <dsp:nvSpPr>
        <dsp:cNvPr id="0" name=""/>
        <dsp:cNvSpPr/>
      </dsp:nvSpPr>
      <dsp:spPr>
        <a:xfrm>
          <a:off x="951196" y="-4150"/>
          <a:ext cx="9307703" cy="630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/>
            <a:t>有经验的购买商通常判断种猪质量好坏的第一印象就是种猪外貌</a:t>
          </a:r>
        </a:p>
      </dsp:txBody>
      <dsp:txXfrm>
        <a:off x="951196" y="-4150"/>
        <a:ext cx="9307703" cy="630799"/>
      </dsp:txXfrm>
    </dsp:sp>
    <dsp:sp modelId="{1AF1C25D-E510-4B91-95EA-F8869732B6AF}">
      <dsp:nvSpPr>
        <dsp:cNvPr id="0" name=""/>
        <dsp:cNvSpPr/>
      </dsp:nvSpPr>
      <dsp:spPr>
        <a:xfrm>
          <a:off x="7038193" y="1111598"/>
          <a:ext cx="4937863" cy="478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rgbClr val="00B050"/>
              </a:solidFill>
            </a:rPr>
            <a:t>距离稍远的购买商</a:t>
          </a:r>
          <a:r>
            <a:rPr lang="en-US" altLang="en-US" sz="1600" kern="1200" dirty="0">
              <a:solidFill>
                <a:srgbClr val="00B050"/>
              </a:solidFill>
            </a:rPr>
            <a:t>,</a:t>
          </a:r>
          <a:r>
            <a:rPr lang="zh-CN" altLang="en-US" sz="1600" kern="1200" dirty="0">
              <a:solidFill>
                <a:srgbClr val="00B050"/>
              </a:solidFill>
            </a:rPr>
            <a:t>利用现代化的数字手段</a:t>
          </a:r>
          <a:r>
            <a:rPr lang="en-US" altLang="en-US" sz="1600" kern="1200" dirty="0">
              <a:solidFill>
                <a:srgbClr val="00B050"/>
              </a:solidFill>
            </a:rPr>
            <a:t>,</a:t>
          </a:r>
          <a:r>
            <a:rPr lang="zh-CN" altLang="en-US" sz="1600" kern="1200" dirty="0">
              <a:solidFill>
                <a:srgbClr val="00B050"/>
              </a:solidFill>
            </a:rPr>
            <a:t>制作一些图片和录像不失为理想的、可行性较高的选择。</a:t>
          </a:r>
        </a:p>
      </dsp:txBody>
      <dsp:txXfrm>
        <a:off x="7038193" y="1111598"/>
        <a:ext cx="4937863" cy="478589"/>
      </dsp:txXfrm>
    </dsp:sp>
    <dsp:sp modelId="{42FF327A-ED22-4FF7-A529-CEAB3E053466}">
      <dsp:nvSpPr>
        <dsp:cNvPr id="0" name=""/>
        <dsp:cNvSpPr/>
      </dsp:nvSpPr>
      <dsp:spPr>
        <a:xfrm>
          <a:off x="1651761" y="645373"/>
          <a:ext cx="4517918" cy="103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rgbClr val="00B050"/>
              </a:solidFill>
            </a:rPr>
            <a:t>就近的购买商可以直接到种猪企业当面洽谈</a:t>
          </a:r>
        </a:p>
      </dsp:txBody>
      <dsp:txXfrm>
        <a:off x="1651761" y="645373"/>
        <a:ext cx="4517918" cy="1039143"/>
      </dsp:txXfrm>
    </dsp:sp>
    <dsp:sp modelId="{4FF5B28B-4FC2-407F-9366-7488734FCB47}">
      <dsp:nvSpPr>
        <dsp:cNvPr id="0" name=""/>
        <dsp:cNvSpPr/>
      </dsp:nvSpPr>
      <dsp:spPr>
        <a:xfrm>
          <a:off x="7655649" y="1313943"/>
          <a:ext cx="3734477" cy="1410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>
              <a:solidFill>
                <a:srgbClr val="0070C0"/>
              </a:solidFill>
            </a:rPr>
            <a:t>随着全球经济一体化进程加快、网络技术的发展</a:t>
          </a:r>
          <a:r>
            <a:rPr lang="en-US" altLang="en-US" sz="1600" kern="1200" dirty="0">
              <a:solidFill>
                <a:srgbClr val="0070C0"/>
              </a:solidFill>
            </a:rPr>
            <a:t>,</a:t>
          </a:r>
          <a:r>
            <a:rPr lang="zh-CN" altLang="en-US" sz="1600" kern="1200" dirty="0">
              <a:solidFill>
                <a:srgbClr val="0070C0"/>
              </a:solidFill>
            </a:rPr>
            <a:t>数字手段显得更加重要。</a:t>
          </a:r>
        </a:p>
      </dsp:txBody>
      <dsp:txXfrm>
        <a:off x="7655649" y="1313943"/>
        <a:ext cx="3734477" cy="1410530"/>
      </dsp:txXfrm>
    </dsp:sp>
    <dsp:sp modelId="{416040FB-125E-43AF-BE84-1B5B1B350C63}">
      <dsp:nvSpPr>
        <dsp:cNvPr id="0" name=""/>
        <dsp:cNvSpPr/>
      </dsp:nvSpPr>
      <dsp:spPr>
        <a:xfrm>
          <a:off x="4453943" y="3260386"/>
          <a:ext cx="6941044" cy="44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/>
            <a:t>为了吸引更多的购买商</a:t>
          </a:r>
          <a:r>
            <a:rPr lang="en-US" altLang="en-US" sz="2000" kern="1200" dirty="0"/>
            <a:t>,</a:t>
          </a:r>
          <a:r>
            <a:rPr lang="zh-CN" altLang="en-US" sz="2000" kern="1200" dirty="0"/>
            <a:t>制作精美上乘的种猪图片和录像是赢得营销胜利的第一步</a:t>
          </a:r>
        </a:p>
      </dsp:txBody>
      <dsp:txXfrm>
        <a:off x="4453943" y="3260386"/>
        <a:ext cx="6941044" cy="445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FD976-22F6-4BB3-B251-678706DC3E0C}">
      <dsp:nvSpPr>
        <dsp:cNvPr id="0" name=""/>
        <dsp:cNvSpPr/>
      </dsp:nvSpPr>
      <dsp:spPr>
        <a:xfrm>
          <a:off x="5134" y="695026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聘请经验丰富的人拍录像带</a:t>
          </a:r>
          <a:r>
            <a:rPr lang="en-US" altLang="en-US" sz="1400" kern="1200" dirty="0"/>
            <a:t>,</a:t>
          </a:r>
          <a:r>
            <a:rPr lang="zh-CN" altLang="en-US" sz="1400" kern="1200" dirty="0"/>
            <a:t>如专业的摄影师</a:t>
          </a:r>
          <a:r>
            <a:rPr lang="en-US" altLang="en-US" sz="1400" kern="1200" dirty="0"/>
            <a:t>;</a:t>
          </a:r>
          <a:endParaRPr lang="zh-CN" altLang="en-US" sz="1400" kern="1200" dirty="0"/>
        </a:p>
      </dsp:txBody>
      <dsp:txXfrm>
        <a:off x="33106" y="722998"/>
        <a:ext cx="1535772" cy="899086"/>
      </dsp:txXfrm>
    </dsp:sp>
    <dsp:sp modelId="{6DB72D0E-5202-4A47-B9DC-D5A57F84A05B}">
      <dsp:nvSpPr>
        <dsp:cNvPr id="0" name=""/>
        <dsp:cNvSpPr/>
      </dsp:nvSpPr>
      <dsp:spPr>
        <a:xfrm>
          <a:off x="1736922" y="975168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>
        <a:off x="1736922" y="1054117"/>
        <a:ext cx="236210" cy="236847"/>
      </dsp:txXfrm>
    </dsp:sp>
    <dsp:sp modelId="{5ABC48F0-538F-450F-971B-6B4249480B0C}">
      <dsp:nvSpPr>
        <dsp:cNvPr id="0" name=""/>
        <dsp:cNvSpPr/>
      </dsp:nvSpPr>
      <dsp:spPr>
        <a:xfrm>
          <a:off x="2233538" y="695026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从不同角度对种猪的全貌进行拍摄</a:t>
          </a:r>
          <a:r>
            <a:rPr lang="en-US" altLang="en-US" sz="1400" kern="1200" dirty="0"/>
            <a:t>,</a:t>
          </a:r>
          <a:r>
            <a:rPr lang="zh-CN" altLang="en-US" sz="1400" kern="1200" dirty="0"/>
            <a:t>腿部、脚部及腹线重点拍摄</a:t>
          </a:r>
          <a:r>
            <a:rPr lang="en-US" altLang="en-US" sz="1400" kern="1200" dirty="0"/>
            <a:t>;</a:t>
          </a:r>
          <a:endParaRPr lang="zh-CN" altLang="en-US" sz="1400" kern="1200" dirty="0"/>
        </a:p>
      </dsp:txBody>
      <dsp:txXfrm>
        <a:off x="2261510" y="722998"/>
        <a:ext cx="1535772" cy="899086"/>
      </dsp:txXfrm>
    </dsp:sp>
    <dsp:sp modelId="{3500AAA3-A26F-44E1-82EA-31B4B938CE59}">
      <dsp:nvSpPr>
        <dsp:cNvPr id="0" name=""/>
        <dsp:cNvSpPr/>
      </dsp:nvSpPr>
      <dsp:spPr>
        <a:xfrm>
          <a:off x="3965325" y="975168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>
        <a:off x="3965325" y="1054117"/>
        <a:ext cx="236210" cy="236847"/>
      </dsp:txXfrm>
    </dsp:sp>
    <dsp:sp modelId="{AEB82A8A-0422-4384-8C80-BEF94C6D1532}">
      <dsp:nvSpPr>
        <dsp:cNvPr id="0" name=""/>
        <dsp:cNvSpPr/>
      </dsp:nvSpPr>
      <dsp:spPr>
        <a:xfrm>
          <a:off x="4461941" y="695026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用同样的方法和时间对每头猪进行拍摄以便于比较</a:t>
          </a:r>
          <a:r>
            <a:rPr lang="en-US" altLang="en-US" sz="1200" kern="1200" dirty="0"/>
            <a:t>,</a:t>
          </a:r>
          <a:r>
            <a:rPr lang="zh-CN" altLang="en-US" sz="1200" kern="1200" dirty="0"/>
            <a:t>每头猪的拍摄时间不长于</a:t>
          </a:r>
          <a:r>
            <a:rPr lang="en-US" altLang="en-US" sz="1200" kern="1200" dirty="0"/>
            <a:t>2min;</a:t>
          </a:r>
          <a:endParaRPr lang="zh-CN" altLang="en-US" sz="1200" kern="1200" dirty="0"/>
        </a:p>
      </dsp:txBody>
      <dsp:txXfrm>
        <a:off x="4489913" y="722998"/>
        <a:ext cx="1535772" cy="899086"/>
      </dsp:txXfrm>
    </dsp:sp>
    <dsp:sp modelId="{17968AB8-0C21-4F3D-A295-5E7ADA0A6DF8}">
      <dsp:nvSpPr>
        <dsp:cNvPr id="0" name=""/>
        <dsp:cNvSpPr/>
      </dsp:nvSpPr>
      <dsp:spPr>
        <a:xfrm>
          <a:off x="6193729" y="975168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>
        <a:off x="6193729" y="1054117"/>
        <a:ext cx="236210" cy="236847"/>
      </dsp:txXfrm>
    </dsp:sp>
    <dsp:sp modelId="{963D84F7-E981-4BDF-B706-4844977C794E}">
      <dsp:nvSpPr>
        <dsp:cNvPr id="0" name=""/>
        <dsp:cNvSpPr/>
      </dsp:nvSpPr>
      <dsp:spPr>
        <a:xfrm>
          <a:off x="6690345" y="695026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录像带上应附带种猪的生产性能和其他购买商关系问题的相关介绍</a:t>
          </a:r>
          <a:r>
            <a:rPr lang="en-US" altLang="en-US" sz="1400" kern="1200" dirty="0"/>
            <a:t>;</a:t>
          </a:r>
          <a:endParaRPr lang="zh-CN" altLang="en-US" sz="1400" kern="1200" dirty="0"/>
        </a:p>
      </dsp:txBody>
      <dsp:txXfrm>
        <a:off x="6718317" y="722998"/>
        <a:ext cx="1535772" cy="899086"/>
      </dsp:txXfrm>
    </dsp:sp>
    <dsp:sp modelId="{543FFC0C-6B84-4998-8210-BD8159B3968C}">
      <dsp:nvSpPr>
        <dsp:cNvPr id="0" name=""/>
        <dsp:cNvSpPr/>
      </dsp:nvSpPr>
      <dsp:spPr>
        <a:xfrm>
          <a:off x="8422132" y="975168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>
        <a:off x="8422132" y="1054117"/>
        <a:ext cx="236210" cy="236847"/>
      </dsp:txXfrm>
    </dsp:sp>
    <dsp:sp modelId="{9C249CEA-6130-4ABC-9035-139F83FE077F}">
      <dsp:nvSpPr>
        <dsp:cNvPr id="0" name=""/>
        <dsp:cNvSpPr/>
      </dsp:nvSpPr>
      <dsp:spPr>
        <a:xfrm>
          <a:off x="8918748" y="695026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拍摄前要对猪进行全身清洗</a:t>
          </a:r>
          <a:r>
            <a:rPr lang="en-US" altLang="en-US" sz="1400" kern="1200" dirty="0"/>
            <a:t>;</a:t>
          </a:r>
          <a:endParaRPr lang="zh-CN" altLang="en-US" sz="1400" kern="1200" dirty="0"/>
        </a:p>
      </dsp:txBody>
      <dsp:txXfrm>
        <a:off x="8946720" y="722998"/>
        <a:ext cx="1535772" cy="899086"/>
      </dsp:txXfrm>
    </dsp:sp>
    <dsp:sp modelId="{30342B58-2F33-409C-89BB-7627FC5279EA}">
      <dsp:nvSpPr>
        <dsp:cNvPr id="0" name=""/>
        <dsp:cNvSpPr/>
      </dsp:nvSpPr>
      <dsp:spPr>
        <a:xfrm rot="5400000">
          <a:off x="9545885" y="1761476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-5400000">
        <a:off x="9596184" y="1790127"/>
        <a:ext cx="236847" cy="236210"/>
      </dsp:txXfrm>
    </dsp:sp>
    <dsp:sp modelId="{CDA8A7E7-12B9-4FF7-9272-6CF916A4AB76}">
      <dsp:nvSpPr>
        <dsp:cNvPr id="0" name=""/>
        <dsp:cNvSpPr/>
      </dsp:nvSpPr>
      <dsp:spPr>
        <a:xfrm>
          <a:off x="8918748" y="2286743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不要过度剪辑录像</a:t>
          </a:r>
          <a:r>
            <a:rPr lang="en-US" altLang="en-US" sz="1400" kern="1200" dirty="0"/>
            <a:t>,</a:t>
          </a:r>
          <a:r>
            <a:rPr lang="zh-CN" altLang="en-US" sz="1400" kern="1200" dirty="0"/>
            <a:t>尤其是不要露出明显的剪辑痕迹</a:t>
          </a:r>
          <a:r>
            <a:rPr lang="en-US" altLang="en-US" sz="1400" kern="1200" dirty="0"/>
            <a:t>,</a:t>
          </a:r>
          <a:r>
            <a:rPr lang="zh-CN" altLang="en-US" sz="1400" kern="1200" dirty="0"/>
            <a:t>不然易造成误解</a:t>
          </a:r>
          <a:r>
            <a:rPr lang="en-US" altLang="en-US" sz="1400" kern="1200" dirty="0"/>
            <a:t>;</a:t>
          </a:r>
          <a:endParaRPr lang="zh-CN" altLang="en-US" sz="1400" kern="1200" dirty="0"/>
        </a:p>
      </dsp:txBody>
      <dsp:txXfrm>
        <a:off x="8946720" y="2314715"/>
        <a:ext cx="1535772" cy="899086"/>
      </dsp:txXfrm>
    </dsp:sp>
    <dsp:sp modelId="{B362BCE0-E619-4A2E-A864-91C9826BD6BB}">
      <dsp:nvSpPr>
        <dsp:cNvPr id="0" name=""/>
        <dsp:cNvSpPr/>
      </dsp:nvSpPr>
      <dsp:spPr>
        <a:xfrm rot="10800000">
          <a:off x="8441233" y="2566885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10800000">
        <a:off x="8542466" y="2645834"/>
        <a:ext cx="236210" cy="236847"/>
      </dsp:txXfrm>
    </dsp:sp>
    <dsp:sp modelId="{3676C0EA-0D04-4320-912D-60145B6FDCF7}">
      <dsp:nvSpPr>
        <dsp:cNvPr id="0" name=""/>
        <dsp:cNvSpPr/>
      </dsp:nvSpPr>
      <dsp:spPr>
        <a:xfrm>
          <a:off x="6690345" y="2286743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选择适当的地方进行拍摄。</a:t>
          </a:r>
        </a:p>
      </dsp:txBody>
      <dsp:txXfrm>
        <a:off x="6718317" y="2314715"/>
        <a:ext cx="1535772" cy="899086"/>
      </dsp:txXfrm>
    </dsp:sp>
    <dsp:sp modelId="{E9E7964B-3BBE-4B66-BA3C-3595671D841A}">
      <dsp:nvSpPr>
        <dsp:cNvPr id="0" name=""/>
        <dsp:cNvSpPr/>
      </dsp:nvSpPr>
      <dsp:spPr>
        <a:xfrm rot="10800000">
          <a:off x="6212830" y="2566885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10800000">
        <a:off x="6314063" y="2645834"/>
        <a:ext cx="236210" cy="236847"/>
      </dsp:txXfrm>
    </dsp:sp>
    <dsp:sp modelId="{5D1D47C2-4360-4ADF-8B70-0686DD6D73FD}">
      <dsp:nvSpPr>
        <dsp:cNvPr id="0" name=""/>
        <dsp:cNvSpPr/>
      </dsp:nvSpPr>
      <dsp:spPr>
        <a:xfrm>
          <a:off x="4461941" y="2286743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从出生开始</a:t>
          </a:r>
          <a:r>
            <a:rPr lang="en-US" altLang="en-US" sz="1400" kern="1200" dirty="0"/>
            <a:t>,</a:t>
          </a:r>
          <a:r>
            <a:rPr lang="zh-CN" altLang="en-US" sz="1400" kern="1200" dirty="0"/>
            <a:t>每月拍摄一次</a:t>
          </a:r>
          <a:r>
            <a:rPr lang="en-US" altLang="en-US" sz="1400" kern="1200" dirty="0"/>
            <a:t>,</a:t>
          </a:r>
          <a:r>
            <a:rPr lang="zh-CN" altLang="en-US" sz="1400" kern="1200" dirty="0"/>
            <a:t>记录种猪成长过程</a:t>
          </a:r>
          <a:r>
            <a:rPr lang="en-US" altLang="en-US" sz="1400" kern="1200" dirty="0"/>
            <a:t>;</a:t>
          </a:r>
          <a:endParaRPr lang="zh-CN" altLang="en-US" sz="1400" kern="1200" dirty="0"/>
        </a:p>
      </dsp:txBody>
      <dsp:txXfrm>
        <a:off x="4489913" y="2314715"/>
        <a:ext cx="1535772" cy="899086"/>
      </dsp:txXfrm>
    </dsp:sp>
    <dsp:sp modelId="{C6953763-EB3F-4188-9E24-0FB34DF1FF67}">
      <dsp:nvSpPr>
        <dsp:cNvPr id="0" name=""/>
        <dsp:cNvSpPr/>
      </dsp:nvSpPr>
      <dsp:spPr>
        <a:xfrm rot="10800000">
          <a:off x="3984426" y="2566885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10800000">
        <a:off x="4085659" y="2645834"/>
        <a:ext cx="236210" cy="236847"/>
      </dsp:txXfrm>
    </dsp:sp>
    <dsp:sp modelId="{8A62D9A0-E3BD-41F0-BA7E-8AFDF3EB1E80}">
      <dsp:nvSpPr>
        <dsp:cNvPr id="0" name=""/>
        <dsp:cNvSpPr/>
      </dsp:nvSpPr>
      <dsp:spPr>
        <a:xfrm>
          <a:off x="2233538" y="2286743"/>
          <a:ext cx="1591716" cy="955030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偏远地区和经济条件较差的种猪场可不请专业的摄影师</a:t>
          </a:r>
        </a:p>
      </dsp:txBody>
      <dsp:txXfrm>
        <a:off x="2261510" y="2314715"/>
        <a:ext cx="1535772" cy="899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09236-9493-483C-82F1-F64671272490}">
      <dsp:nvSpPr>
        <dsp:cNvPr id="0" name=""/>
        <dsp:cNvSpPr/>
      </dsp:nvSpPr>
      <dsp:spPr>
        <a:xfrm>
          <a:off x="1352895" y="-4351"/>
          <a:ext cx="5161178" cy="5161178"/>
        </a:xfrm>
        <a:prstGeom prst="circularArrow">
          <a:avLst>
            <a:gd name="adj1" fmla="val 5274"/>
            <a:gd name="adj2" fmla="val 312630"/>
            <a:gd name="adj3" fmla="val 14230993"/>
            <a:gd name="adj4" fmla="val 17125344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9CA1AF-4AC8-457F-A268-FECBB83315AB}">
      <dsp:nvSpPr>
        <dsp:cNvPr id="0" name=""/>
        <dsp:cNvSpPr/>
      </dsp:nvSpPr>
      <dsp:spPr>
        <a:xfrm>
          <a:off x="2953954" y="1987"/>
          <a:ext cx="1959059" cy="9795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①进种猪场前</a:t>
          </a:r>
          <a:r>
            <a:rPr lang="en-US" altLang="en-US" sz="1200" kern="1200" dirty="0"/>
            <a:t>,</a:t>
          </a:r>
          <a:r>
            <a:rPr lang="zh-CN" altLang="en-US" sz="1200" kern="1200" dirty="0"/>
            <a:t>务必请购买商按照每个种猪场具体防疫要求进行如换鞋、换衣服、紫外灯消毒等必要措施</a:t>
          </a:r>
          <a:r>
            <a:rPr lang="en-US" altLang="en-US" sz="1200" kern="1200" dirty="0"/>
            <a:t>;</a:t>
          </a:r>
          <a:endParaRPr lang="zh-CN" altLang="en-US" sz="1200" kern="1200" dirty="0"/>
        </a:p>
      </dsp:txBody>
      <dsp:txXfrm>
        <a:off x="3001771" y="49804"/>
        <a:ext cx="1863425" cy="883895"/>
      </dsp:txXfrm>
    </dsp:sp>
    <dsp:sp modelId="{CDABE2A1-2262-4318-9D1B-3F758834D734}">
      <dsp:nvSpPr>
        <dsp:cNvPr id="0" name=""/>
        <dsp:cNvSpPr/>
      </dsp:nvSpPr>
      <dsp:spPr>
        <a:xfrm>
          <a:off x="4767225" y="1048879"/>
          <a:ext cx="1959059" cy="979529"/>
        </a:xfrm>
        <a:prstGeom prst="round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③提供可以让猪充分转身的空间</a:t>
          </a:r>
          <a:r>
            <a:rPr lang="en-US" altLang="en-US" sz="1200" kern="1200" dirty="0"/>
            <a:t>,</a:t>
          </a:r>
          <a:r>
            <a:rPr lang="zh-CN" altLang="en-US" sz="1200" kern="1200" dirty="0"/>
            <a:t>以便能够观察到猪的全貌。</a:t>
          </a:r>
        </a:p>
      </dsp:txBody>
      <dsp:txXfrm>
        <a:off x="4815042" y="1096696"/>
        <a:ext cx="1863425" cy="883895"/>
      </dsp:txXfrm>
    </dsp:sp>
    <dsp:sp modelId="{F83854F6-2E0C-4DD0-A827-03044AB3A07A}">
      <dsp:nvSpPr>
        <dsp:cNvPr id="0" name=""/>
        <dsp:cNvSpPr/>
      </dsp:nvSpPr>
      <dsp:spPr>
        <a:xfrm>
          <a:off x="4767225" y="3142664"/>
          <a:ext cx="1959059" cy="979529"/>
        </a:xfrm>
        <a:prstGeom prst="round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⑤提供一个光线好背景纯白的观察点</a:t>
          </a:r>
          <a:r>
            <a:rPr lang="en-US" altLang="en-US" sz="1200" kern="1200" dirty="0"/>
            <a:t>;</a:t>
          </a:r>
          <a:endParaRPr lang="zh-CN" altLang="en-US" sz="1200" kern="1200" dirty="0"/>
        </a:p>
      </dsp:txBody>
      <dsp:txXfrm>
        <a:off x="4815042" y="3190481"/>
        <a:ext cx="1863425" cy="883895"/>
      </dsp:txXfrm>
    </dsp:sp>
    <dsp:sp modelId="{3C8E4DCE-9C0D-4605-87CC-1127198F0416}">
      <dsp:nvSpPr>
        <dsp:cNvPr id="0" name=""/>
        <dsp:cNvSpPr/>
      </dsp:nvSpPr>
      <dsp:spPr>
        <a:xfrm>
          <a:off x="2953954" y="4189556"/>
          <a:ext cx="1959059" cy="979529"/>
        </a:xfrm>
        <a:prstGeom prst="round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⑥在公示牌上注明相关信息供买主参阅。</a:t>
          </a:r>
        </a:p>
      </dsp:txBody>
      <dsp:txXfrm>
        <a:off x="3001771" y="4237373"/>
        <a:ext cx="1863425" cy="883895"/>
      </dsp:txXfrm>
    </dsp:sp>
    <dsp:sp modelId="{D2CB65C2-936B-40D0-B081-766BD3DB14C9}">
      <dsp:nvSpPr>
        <dsp:cNvPr id="0" name=""/>
        <dsp:cNvSpPr/>
      </dsp:nvSpPr>
      <dsp:spPr>
        <a:xfrm>
          <a:off x="1140684" y="3142664"/>
          <a:ext cx="1959059" cy="979529"/>
        </a:xfrm>
        <a:prstGeom prst="round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200" kern="1200" dirty="0"/>
            <a:t>④</a:t>
          </a:r>
          <a:r>
            <a:rPr lang="zh-CN" altLang="en-US" sz="1200" kern="1200" dirty="0"/>
            <a:t>建立一个猪舍与观察点的通信装置</a:t>
          </a:r>
          <a:r>
            <a:rPr lang="en-US" altLang="en-US" sz="1200" kern="1200" dirty="0"/>
            <a:t>(</a:t>
          </a:r>
          <a:r>
            <a:rPr lang="zh-CN" altLang="en-US" sz="1200" kern="1200" dirty="0"/>
            <a:t>如对讲机或电话</a:t>
          </a:r>
          <a:r>
            <a:rPr lang="en-US" altLang="en-US" sz="1200" kern="1200" dirty="0"/>
            <a:t>)</a:t>
          </a:r>
          <a:r>
            <a:rPr lang="zh-CN" altLang="en-US" sz="1200" kern="1200" dirty="0"/>
            <a:t>以方便通信联系</a:t>
          </a:r>
          <a:r>
            <a:rPr lang="en-US" altLang="en-US" sz="1200" kern="1200" dirty="0"/>
            <a:t>;</a:t>
          </a:r>
          <a:endParaRPr lang="zh-CN" altLang="en-US" sz="1200" kern="1200" dirty="0"/>
        </a:p>
      </dsp:txBody>
      <dsp:txXfrm>
        <a:off x="1188501" y="3190481"/>
        <a:ext cx="1863425" cy="883895"/>
      </dsp:txXfrm>
    </dsp:sp>
    <dsp:sp modelId="{19927821-0D5C-4FF9-BE22-4DA425238E01}">
      <dsp:nvSpPr>
        <dsp:cNvPr id="0" name=""/>
        <dsp:cNvSpPr/>
      </dsp:nvSpPr>
      <dsp:spPr>
        <a:xfrm>
          <a:off x="1140684" y="1048879"/>
          <a:ext cx="1959059" cy="97952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②提供一个窗口供观察。要保证窗口大小应充分展示任何一头猪的长和高</a:t>
          </a:r>
          <a:r>
            <a:rPr lang="en-US" altLang="zh-CN" sz="1200" kern="1200" dirty="0"/>
            <a:t>,</a:t>
          </a:r>
          <a:r>
            <a:rPr lang="zh-CN" altLang="en-US" sz="1200" kern="1200" dirty="0"/>
            <a:t>保证了购买商能清楚地看到种猪腹线、脚部、臀部</a:t>
          </a:r>
          <a:r>
            <a:rPr lang="en-US" altLang="en-US" sz="1200" kern="1200" dirty="0"/>
            <a:t>;</a:t>
          </a:r>
          <a:endParaRPr lang="zh-CN" altLang="en-US" sz="1200" kern="1200" dirty="0"/>
        </a:p>
      </dsp:txBody>
      <dsp:txXfrm>
        <a:off x="1188501" y="1096696"/>
        <a:ext cx="1863425" cy="883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91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36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510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03663"/>
            <a:ext cx="5384800" cy="21526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8345" y="31750"/>
            <a:ext cx="6854456" cy="68544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394" y="1668308"/>
            <a:ext cx="4267881" cy="433813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840865" y="3980180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defRPr/>
            </a:pPr>
            <a:r>
              <a:rPr lang="zh-CN" altLang="en-US" sz="4000" kern="0" dirty="0">
                <a:solidFill>
                  <a:srgbClr val="AE5D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猪场产品销售</a:t>
            </a:r>
            <a:endParaRPr lang="zh-CN" sz="4000" kern="0" dirty="0">
              <a:solidFill>
                <a:srgbClr val="AE5D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79424" y="2634841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2B60A5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ea"/>
              </a:rPr>
              <a:t>任务三</a:t>
            </a:r>
          </a:p>
        </p:txBody>
      </p:sp>
      <p:sp>
        <p:nvSpPr>
          <p:cNvPr id="11" name="箭头: 五边形 7"/>
          <p:cNvSpPr/>
          <p:nvPr/>
        </p:nvSpPr>
        <p:spPr>
          <a:xfrm>
            <a:off x="4544292" y="363043"/>
            <a:ext cx="6475806" cy="118659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ea typeface="【苹果】迟暮朝朝醉晚灯" panose="02000500000000000000" pitchFamily="2" charset="-122"/>
              </a:rPr>
              <a:t>项目八 猪场的经营与管理</a:t>
            </a:r>
            <a:endParaRPr lang="zh-CN" altLang="en-US" sz="4000" b="1" dirty="0">
              <a:solidFill>
                <a:schemeClr val="bg1"/>
              </a:solidFill>
              <a:ea typeface="【苹果】迟暮朝朝醉晚灯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四、售后服务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5960" y="1683592"/>
            <a:ext cx="9924415" cy="44590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售后服务是提高企业的信誉，维护企业形象的重要手段，在市场经济条件下，养猪企业向客户提供优质猪的同时，应伴以优质规范的全面服务，使客户得到最大的满足并成为猪场最忠实的和最长久的主顾，养猪企业应以“想方设法使养猪企业和养猪户盈利”为存身立世的根本理由。完善服务机构，做好售前、售中、售后服务，如售前为新建猪场提供规划、设计服务，提供生产人员的生产技术培训；售中为用户提供优质猪，解决运输等问题；售后实行质量保证承诺，对售出的生猪的使用情况进行跟踪，对其出售的种猪质量给予保证等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673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838200" y="2159000"/>
            <a:ext cx="10515600" cy="4351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rgbClr val="000099"/>
                </a:solidFill>
                <a:ea typeface="华文行楷" pitchFamily="2" charset="-122"/>
              </a:rPr>
              <a:t>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一、生猪的营销渠道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0550" y="1601077"/>
            <a:ext cx="10325100" cy="39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n-ea"/>
                <a:cs typeface="微软雅黑" panose="020B0503020204020204" pitchFamily="34" charset="-122"/>
              </a:rPr>
              <a:t>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营销渠道是指生猪从生产领域向消费领域转移过程中，是由具有交易职能的中间商（如经销商、代理商）连接的通道。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由于生猪属于鲜活商品，应尽量减少中间环节，减少流通费用。一般情况下，猪场可采用直销型的销售渠道，建立固定的客户关系，将商品肉猪直接销售给生猪屠宰加工企业，将种猪或猪苗直接销售给养猪户，或者由中间商介绍客户前来购买，或由中间商转手销售给客户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057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二、猪的销售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8200" y="1591945"/>
            <a:ext cx="9801225" cy="39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、种猪公司是指从事生产和销售种猪的公司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能提供购买方祖代、父母代的种猪：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实际上育种公司从控制种源和长远的利润考虑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通常提供给买家的也可以是杂交一代小母猪或杂交公猪。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这些种猪都是经过严格的科学选育和生产性能测定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具有良好的生产性能。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二、猪的销售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8200" y="1858645"/>
            <a:ext cx="9801225" cy="33510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、肉猪主要指商品代的猪饲养到上市日龄的猪群，也包括种猪场繁殖性能较差的淘汰种猪肥育而来。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肉猪适宜的上市活重的确定，要结合生长速度、饲料转化率、屠宰率、胴体品质、市场价格走势等因素进行综合分析。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507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三、营销技巧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5960" y="1344295"/>
            <a:ext cx="11361721" cy="33510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常见的种猪营销技巧主要有以下几个方面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人员推销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推销人员必须热爱公司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对所从事的种猪营销工作感兴趣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严格为公司保守商业秘密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具有扎实的专业知识和基本技能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对本行业的现状和最新动态要了然于胸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具备踏实肯干的精神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勇于进取。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412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三、营销技巧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5960" y="1344295"/>
            <a:ext cx="11361721" cy="50130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常见的种猪营销技巧主要有以下几个方面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人员推销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作为种猪的推销者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首先要进行市场调查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搜集信息进行市场研究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通过多种方法联系有潜力的客户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其次是要为客户提供产品信息和售后服务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建立相互信任的关系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为客户解决后顾之忧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再次是要根据市场需求积极反馈信息给公司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为下一步的育种方向提供依据。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最后推销人员还要在稳固既有客户的基础上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积极主动地开拓其他市场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提高公司种猪的市场占有率。</a:t>
            </a:r>
          </a:p>
        </p:txBody>
      </p:sp>
    </p:spTree>
    <p:extLst>
      <p:ext uri="{BB962C8B-B14F-4D97-AF65-F5344CB8AC3E}">
        <p14:creationId xmlns:p14="http://schemas.microsoft.com/office/powerpoint/2010/main" val="401858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三、营销技巧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0279" y="1301072"/>
            <a:ext cx="11361721" cy="11350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常见的种猪营销技巧主要有以下几个方面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利用数字手段进行促销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xmlns="" id="{D8CC1632-9E0F-4ACA-914F-F607FD9B1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144547"/>
              </p:ext>
            </p:extLst>
          </p:nvPr>
        </p:nvGraphicFramePr>
        <p:xfrm>
          <a:off x="-986982" y="2694137"/>
          <a:ext cx="12412544" cy="3838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43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三、营销技巧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0279" y="1301072"/>
            <a:ext cx="11361721" cy="16076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常见的种猪营销技巧主要有以下几个方面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利用数字手段进行促销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制作高质量录像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必须注意以下几点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</p:txBody>
      </p:sp>
      <p:graphicFrame>
        <p:nvGraphicFramePr>
          <p:cNvPr id="6" name="图示 5">
            <a:extLst>
              <a:ext uri="{FF2B5EF4-FFF2-40B4-BE49-F238E27FC236}">
                <a16:creationId xmlns:a16="http://schemas.microsoft.com/office/drawing/2014/main" xmlns="" id="{E491BC6F-27CE-4C26-A695-D4583B78EA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295232"/>
              </p:ext>
            </p:extLst>
          </p:nvPr>
        </p:nvGraphicFramePr>
        <p:xfrm>
          <a:off x="838200" y="2433003"/>
          <a:ext cx="10515600" cy="39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19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三、营销技巧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5035" y="2302555"/>
            <a:ext cx="4246545" cy="33619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利用猪场观察区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为了有效避免外界疫病的传染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保护种猪场种群的健康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许多正规、专业、规模的种猪场都为购买商提供一个专门的猪场观察区。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有关猪场观察区有以下几点注意事项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xmlns="" id="{C2C4DE54-6781-4827-B342-59C48C457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554146"/>
              </p:ext>
            </p:extLst>
          </p:nvPr>
        </p:nvGraphicFramePr>
        <p:xfrm>
          <a:off x="4755658" y="1686926"/>
          <a:ext cx="7866969" cy="5171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861D492F-AAAA-424F-9B57-CB096E69DB9A}"/>
              </a:ext>
            </a:extLst>
          </p:cNvPr>
          <p:cNvSpPr txBox="1"/>
          <p:nvPr/>
        </p:nvSpPr>
        <p:spPr>
          <a:xfrm>
            <a:off x="695960" y="1296893"/>
            <a:ext cx="8428990" cy="662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常见的种猪营销技巧主要有以下几个方面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9763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996</TotalTime>
  <Words>1107</Words>
  <Application>Microsoft Office PowerPoint</Application>
  <PresentationFormat>宽屏</PresentationFormat>
  <Paragraphs>66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【苹果】迟暮朝朝醉晚灯</vt:lpstr>
      <vt:lpstr>等线</vt:lpstr>
      <vt:lpstr>等线 Light</vt:lpstr>
      <vt:lpstr>方正兰亭超细黑简体</vt:lpstr>
      <vt:lpstr>华文行楷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FKL</cp:lastModifiedBy>
  <cp:revision>456</cp:revision>
  <dcterms:created xsi:type="dcterms:W3CDTF">2019-09-17T02:06:00Z</dcterms:created>
  <dcterms:modified xsi:type="dcterms:W3CDTF">2021-02-09T08:41:29Z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