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407087-9958-4DB3-ADB0-D83DE15D9C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1123D3C-287F-4A68-9050-22D6E1735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57AABC-C230-4529-9E8E-3035C2A4F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755EF3-7721-4F8B-B69B-75D8BE2EB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EE9053-2AFB-48CF-A331-6C3EFFE3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70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AE2EB1-F3E3-45B7-A404-041FE2C60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7DF8EC8-F975-4FB6-8F37-6B17A5E64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242765-5122-44B4-AAF9-9743058D8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513122-85AD-438E-B879-6B6F50F9C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BAD00E-43DA-4B7F-8D2E-3A8B658B0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85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18EE6A6-A13C-44B4-9252-CC0A587D5A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F7BA877-6AB5-4097-9EB3-51C53BFB6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0BF087-D2BE-4E2C-B4AE-A0CD10B73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0CCBA7-6A4F-4E05-8572-DEBF3DF4C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207DB2-64FD-4FE3-9ABE-ADB2E10CC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73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A327D7-D3C4-45BA-AD12-53EFA7CDC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09A06B-60F6-4181-9F1D-513CDE01B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A50C189-3244-46A2-8F9B-73EC040A3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B4E56A-EB88-4128-8B0F-7E0A63CAF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4190C2-E8EC-483A-8AE8-D24C0BB6C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806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C2F6BE-C05D-4523-ACC4-FB730F46E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CA6B322-6182-4F68-B6D5-AF62B32A7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B35495-2547-448C-B838-8CE21F90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902F57-CE16-4831-BE08-C9325FF39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3439E8-300C-49B7-B7A9-1B2F04686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377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7BB834-15AD-4ED4-9A45-3A9ED5BF8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C9500E-B9BE-4A75-B94A-54F3BB657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427EB31-C6BD-419B-B373-DA050B482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4848EF6-2CB0-4CC9-AE1B-C9392136A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8A1C0EC-2D1C-4AED-BA40-23E3FABC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7FE2F5E-9B55-46D1-A7C7-B2D3A27BF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451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2CC3D3-FEAE-4BE2-B0D1-E07BC40CB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5A0CD17-222E-4828-B46C-F6D7C64AC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56CB367-A6FB-4B48-BE87-C981891E8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F2B7EB6-D7CA-44AC-AB22-63AB52552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50E5786-C5A7-40A4-8BC9-B1F02F75D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F53D665-C7B1-4462-9B51-8C5739E7D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0E1D84E-8C55-4F43-BC3B-B6442E896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A054DF0-286F-43A7-A973-19B035E4D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13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FEBAEB-0CB3-4FA9-B707-A7CB1383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4908B2A-31F4-4A4B-B0D0-7A641E81D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7B5E583-094D-46BA-895E-DEB26A71D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EE87FEC-07C6-46EB-A33D-E9AE34895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643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771DF3B-DB3B-4620-AFF5-7764C6441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2B765EE-D88E-4909-A94B-02C2FB095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E0E692-2398-4462-A5F1-01DF24AC2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50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15D2D1-895C-4A3F-A6FF-EC4AF606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91A0D0-BC21-41E6-ADA0-C446DF689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C19B2A4-CB62-4532-BF0B-D89E504A4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A328A29-FE4F-49D8-8475-F5205F4D4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F3A8B8-BCF7-40A1-B970-BCD87E596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2329C44-7A22-425C-959E-8FB9EFECE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843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1E8CB9-EAD1-4D6C-8FC3-27C514729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A95AF29-E4B6-4D19-A306-842AD7D0D4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5B1D419-4FCF-4148-B8B8-16D86A592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E925E7-F786-49BF-926D-3BC8AC4AB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5202493-D7A3-4692-84C1-5E734E771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C9AAFCD-2217-43A9-8576-590D9CAB6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159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262846-A4A4-4408-A029-CFC596BD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D560DE-E7BF-4C39-8D85-D4C38D9F1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A5BC92-491E-40CF-AD0B-8F94836967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0394-109B-444A-88AE-4CEFFED04FFA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DC0C5FC-F0F7-4CE4-BC00-AEAB82BF71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20FCB1-9E31-4517-B08D-F7EBBC8D6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72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C18959-6730-4D06-9EC7-76ABF91D9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4000" b="1" dirty="0"/>
              <a:t>细胞的繁殖方式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1F5F66-3383-4BE1-96D0-5C000754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0218"/>
            <a:ext cx="11069320" cy="4461191"/>
          </a:xfrm>
        </p:spPr>
        <p:txBody>
          <a:bodyPr>
            <a:normAutofit/>
          </a:bodyPr>
          <a:lstStyle/>
          <a:p>
            <a:r>
              <a:rPr lang="zh-CN" altLang="zh-CN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生物的生长发育和繁殖都要靠细胞的分裂</a:t>
            </a:r>
            <a:endParaRPr lang="en-US" altLang="zh-CN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细胞分裂有三种方式：无丝分裂、有丝分裂和减数分裂。</a:t>
            </a:r>
            <a:endParaRPr lang="en-US" altLang="zh-CN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高等动物的体细胞增殖要进行有丝分裂；性细胞</a:t>
            </a:r>
            <a:r>
              <a:rPr lang="zh-CN" altLang="en-US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(精子和卵子</a:t>
            </a:r>
            <a:r>
              <a:rPr lang="en-US" altLang="zh-CN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成熟过程要进行减数分裂。</a:t>
            </a:r>
            <a:endParaRPr lang="zh-CN" altLang="en-US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F3B5C650-F228-4155-8B45-BB93032BF140}"/>
              </a:ext>
            </a:extLst>
          </p:cNvPr>
          <p:cNvCxnSpPr>
            <a:cxnSpLocks/>
          </p:cNvCxnSpPr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88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C18959-6730-4D06-9EC7-76ABF91D9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4000" b="1" dirty="0"/>
              <a:t>细胞的繁殖方式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1F5F66-3383-4BE1-96D0-5C000754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1069320" cy="44611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一、有丝分裂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 sz="2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其分裂过程可分为间期、前</a:t>
            </a:r>
            <a:endParaRPr lang="en-US" altLang="zh-CN" sz="24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24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期、中期、后期和末期五个阶段。</a:t>
            </a:r>
            <a:endParaRPr lang="zh-CN" altLang="en-US" sz="24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有丝分裂的</a:t>
            </a:r>
            <a:r>
              <a:rPr lang="zh-CN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特点：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分裂时细胞核的染色质形成染色体，</a:t>
            </a:r>
            <a:endParaRPr lang="en-US" altLang="zh-CN" sz="2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染色体进行复制</a:t>
            </a: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形</a:t>
            </a:r>
            <a:r>
              <a:rPr lang="zh-CN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成两份染色体，</a:t>
            </a:r>
            <a:endParaRPr lang="en-US" altLang="zh-CN" sz="2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平均分配到两个子细胞中去，然后</a:t>
            </a:r>
            <a:endParaRPr lang="en-US" altLang="zh-CN" sz="2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24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分裂成两个子细胞，</a:t>
            </a:r>
            <a:r>
              <a:rPr lang="zh-CN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子细胞与母细</a:t>
            </a:r>
            <a:endParaRPr lang="en-US" altLang="zh-CN" sz="2400" b="1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胞的染色体数目相同。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F3B5C650-F228-4155-8B45-BB93032BF140}"/>
              </a:ext>
            </a:extLst>
          </p:cNvPr>
          <p:cNvCxnSpPr>
            <a:cxnSpLocks/>
          </p:cNvCxnSpPr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>
            <a:extLst>
              <a:ext uri="{FF2B5EF4-FFF2-40B4-BE49-F238E27FC236}">
                <a16:creationId xmlns:a16="http://schemas.microsoft.com/office/drawing/2014/main" id="{9ED49981-679A-4873-9067-596B821B46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859" y="1736090"/>
            <a:ext cx="6418443" cy="418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207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项目一</Template>
  <TotalTime>845</TotalTime>
  <Words>124</Words>
  <Application>Microsoft Office PowerPoint</Application>
  <PresentationFormat>宽屏</PresentationFormat>
  <Paragraphs>14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宋体</vt:lpstr>
      <vt:lpstr>Arial</vt:lpstr>
      <vt:lpstr>Times New Roman</vt:lpstr>
      <vt:lpstr>Office 主题​​</vt:lpstr>
      <vt:lpstr>细胞的繁殖方式</vt:lpstr>
      <vt:lpstr>细胞的繁殖方式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动物繁殖与改良</dc:title>
  <dc:creator>李 玉丹</dc:creator>
  <cp:lastModifiedBy>李 玉丹</cp:lastModifiedBy>
  <cp:revision>36</cp:revision>
  <dcterms:created xsi:type="dcterms:W3CDTF">2019-09-17T02:06:43Z</dcterms:created>
  <dcterms:modified xsi:type="dcterms:W3CDTF">2020-11-22T15:24:37Z</dcterms:modified>
</cp:coreProperties>
</file>