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61" r:id="rId2"/>
    <p:sldId id="260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71" r:id="rId12"/>
    <p:sldId id="270" r:id="rId13"/>
    <p:sldId id="272" r:id="rId14"/>
    <p:sldId id="268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2DDAA-B3D8-48BD-B51E-EB42048466FC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C75F4-052C-45F3-8D15-ED8DF32200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1197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075" descr="610174_90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-3317"/>
          <a:stretch/>
        </p:blipFill>
        <p:spPr bwMode="auto">
          <a:xfrm>
            <a:off x="2627784" y="3535602"/>
            <a:ext cx="4513865" cy="312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108693" y="90872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116480" y="2924944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525502" y="6457890"/>
            <a:ext cx="2618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>
                    <a:lumMod val="7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</a:p>
        </p:txBody>
      </p:sp>
      <p:pic>
        <p:nvPicPr>
          <p:cNvPr id="31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34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dirty="0"/>
              <a:t>单击此处编辑母版标题样式</a:t>
            </a:r>
            <a:endParaRPr kumimoji="0"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291112" y="6418374"/>
            <a:ext cx="2546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>
                    <a:lumMod val="7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广东省高州农业学校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52189" y="26729"/>
            <a:ext cx="3024336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隶书" panose="02010509060101010101" pitchFamily="49" charset="-122"/>
                <a:ea typeface="隶书" panose="02010509060101010101" pitchFamily="49" charset="-122"/>
              </a:rPr>
              <a:t>宠物养护与疾病防治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2" y="26729"/>
            <a:ext cx="1354058" cy="134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2C4276-68BD-4EA0-8D83-20921FFDD090}" type="datetimeFigureOut">
              <a:rPr lang="zh-CN" altLang="en-US" smtClean="0"/>
              <a:t>2020/11/22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4057DF-D607-47A4-B484-9E3E4FE4468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63688" y="620688"/>
            <a:ext cx="7200800" cy="1894362"/>
          </a:xfrm>
        </p:spPr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任务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子宫、卵巢摘除</a:t>
            </a:r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术操作</a:t>
            </a:r>
            <a:endParaRPr lang="zh-CN" altLang="en-US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4862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CN" sz="2800" b="1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【注意事项】</a:t>
            </a:r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．左右卵巢和子宫角分别位于左右肾脏后方的腰沟内。屈曲指节将之夹在指与腹壁之间钩出。用食指钩出有困难，可用卵巢钩沿食指伸入到子宫处将其钩出。卵巢子宫暴露后，用止血钳夹住子宫卵巢韧带。</a:t>
            </a:r>
          </a:p>
          <a:p>
            <a:r>
              <a:rPr lang="en-US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．如果只摘除卵巢时展平子宫阔韧带，在阔韧带的无血管区用一止血钳穿过并带回两条结扎线，向前滑动一条结扎卵巢带，向后滑动另一条结扎线结扎止血钳后的输卵管和阔韧带，摘除卵巢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800" b="1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860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755576" y="1556792"/>
            <a:ext cx="7467600" cy="4873752"/>
          </a:xfrm>
        </p:spPr>
        <p:txBody>
          <a:bodyPr>
            <a:normAutofit fontScale="92500"/>
          </a:bodyPr>
          <a:lstStyle/>
          <a:p>
            <a:r>
              <a:rPr lang="en-US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如果卵巢子宫一起摘除，用止血钳夹卵巢固有韧带并上提，展平子宫角，用止血钳将卵巢动静脉固定，完全暴露卵巢，用一止血钳夹住预结扎部位，在止血钳上方穿入结扎线，结扎确实后于结扎线上方剪断。整理子宫阔韧带，在子宫动静脉的下方将子宫圆韧带及子宫阔韧带钝性撕断。双侧子宫角结扎完毕后，将双侧卵巢及子宫角向尾侧牵拉，将子宫体尽可能多地暴露出切口。以止血钳夹住预结扎的子宫体位置，穿入结扎线，外科结进行结扎，结扎确实后在子宫体预切断处夹一止血钳，用手术刀沿上方止血钳下方将子宫体切断，即将子宫卵巢全部摘除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9196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．注意结扎一定要确实，尤其对肥胖的犬。</a:t>
            </a:r>
          </a:p>
          <a:p>
            <a:r>
              <a:rPr lang="en-US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．防止术后感染，可给抗生素</a:t>
            </a:r>
            <a:r>
              <a:rPr lang="en-US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～</a:t>
            </a:r>
            <a:r>
              <a:rPr lang="en-US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天，术后穿着腹绷带。</a:t>
            </a:r>
          </a:p>
          <a:p>
            <a:r>
              <a:rPr lang="en-US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zh-CN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．病理性子宫摘除，要确保腹腔无污染。出现子宫破裂污染腹腔的情况时，彻底清洗腹腔，并设置腹腔导流管。</a:t>
            </a:r>
          </a:p>
          <a:p>
            <a:r>
              <a:rPr lang="en-US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．术后</a:t>
            </a:r>
            <a:r>
              <a:rPr lang="en-US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～</a:t>
            </a:r>
            <a:r>
              <a:rPr lang="en-US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10</a:t>
            </a:r>
            <a:r>
              <a:rPr lang="zh-CN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天拆线。</a:t>
            </a:r>
            <a:endParaRPr lang="zh-CN" altLang="en-US" sz="2600" b="1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1118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zh-CN" sz="2600" b="1" kern="1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【术后护理】</a:t>
            </a:r>
            <a:endParaRPr lang="zh-CN" altLang="en-US" sz="2600" b="1" kern="1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创口</a:t>
            </a:r>
            <a:r>
              <a:rPr lang="zh-CN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处做保护绷带，全身应用抗生素，给予易消化的食物，</a:t>
            </a:r>
            <a:r>
              <a:rPr lang="en-US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zh-CN" sz="26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周内限制剧烈运动。</a:t>
            </a:r>
            <a:endParaRPr lang="zh-CN" altLang="en-US" sz="2600" b="1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168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d67fc157f14ec51972b431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" t="4092" r="1905" b="49431"/>
          <a:stretch/>
        </p:blipFill>
        <p:spPr bwMode="auto">
          <a:xfrm>
            <a:off x="683568" y="3802743"/>
            <a:ext cx="7431088" cy="2656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284" y="1916832"/>
            <a:ext cx="1485200" cy="1993125"/>
          </a:xfrm>
          <a:prstGeom prst="rect">
            <a:avLst/>
          </a:prstGeom>
        </p:spPr>
      </p:pic>
      <p:sp>
        <p:nvSpPr>
          <p:cNvPr id="6" name="文本框 1"/>
          <p:cNvSpPr txBox="1"/>
          <p:nvPr/>
        </p:nvSpPr>
        <p:spPr>
          <a:xfrm>
            <a:off x="3286804" y="2332458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rgbClr val="09B3AF"/>
                </a:solidFill>
                <a:latin typeface="张海山锐谐体" panose="02000000000000000000" pitchFamily="2" charset="-122"/>
                <a:ea typeface="张海山锐谐体" panose="02000000000000000000" pitchFamily="2" charset="-122"/>
              </a:rPr>
              <a:t>谢谢观看</a:t>
            </a:r>
            <a:endParaRPr lang="zh-CN" altLang="en-US" sz="4800" b="1" dirty="0">
              <a:solidFill>
                <a:srgbClr val="09B3AF"/>
              </a:solidFill>
              <a:latin typeface="张海山锐谐体" panose="02000000000000000000" pitchFamily="2" charset="-122"/>
              <a:ea typeface="张海山锐谐体" panose="02000000000000000000" pitchFamily="2" charset="-122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80327" y="3371856"/>
            <a:ext cx="41678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zh-CN" sz="2800" dirty="0">
                <a:solidFill>
                  <a:srgbClr val="88988A"/>
                </a:solidFill>
              </a:rPr>
              <a:t>THANKS FOR COMING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389778">
            <a:off x="6372239" y="2216438"/>
            <a:ext cx="1707898" cy="180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5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一、适应症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62372" y="1916832"/>
            <a:ext cx="8219256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雌性犬、猫绝育术，健康犬、猫卵巢子宫摘除术一般在</a:t>
            </a:r>
            <a:r>
              <a:rPr lang="en-US" altLang="zh-CN" sz="28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5~6</a:t>
            </a:r>
            <a:r>
              <a:rPr lang="zh-CN" altLang="zh-CN" sz="28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月龄为宜。子宫摘除的目的是为了绝育，并可预防发生子宫疾病，如卵巢囊肿、卵巢肿瘤、化脓性子宫内膜炎、增生性子宫内膜炎、乳腺肿瘤等疾病，另外还可治疗伴有皮肤和皮毛变化的卵巢激素功能障碍。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622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二、术前准备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术前禁饲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12h</a:t>
            </a:r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以上，禁水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2h</a:t>
            </a:r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以上，对犬、猫进行全身检查，对因子宫疾病进行手术的动物，术前应纠正水、电解质代谢紊乱和酸碱平衡失调。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9709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三、保定与麻醉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仰卧保定，全身麻醉，有条件的可采用吸入麻醉。</a:t>
            </a:r>
          </a:p>
          <a:p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术部：由脐孔向后作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4~10cm</a:t>
            </a:r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长的腹中线切口。也可选择腹侧壁手术通路。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817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r>
              <a:rPr lang="zh-CN" altLang="zh-CN" sz="2800" b="1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腹部</a:t>
            </a:r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的术前准备范围需从剑壮软骨前方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4cm</a:t>
            </a:r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到耻骨缘后侧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4cm</a:t>
            </a:r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，以利需要时可以快速地扩大创口。铺一层术巾以露出剑壮软骨至耻骨的中线，再盖上一层创巾仅露出肚脐到耻骨的中线。性成熟犬的切口为脐后腹部前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1/3</a:t>
            </a:r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，在大于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月龄猫及未性成熟的犬只，则于此距离的中间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1/3</a:t>
            </a:r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进行切创；而在未性成熟的猫中则于此距离的后腹部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1/3</a:t>
            </a:r>
            <a:r>
              <a:rPr lang="zh-CN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进行切创。如果看不到卵巢或子宫颈时，可再扩大创口。</a:t>
            </a:r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="" xmlns:a16="http://schemas.microsoft.com/office/drawing/2014/main" id="{E65EB588-FDA3-4EFC-BD08-D4D4E2AFD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四、术式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8015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354101C5-790F-40E6-BB8E-A16216251A6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504" y="1720163"/>
            <a:ext cx="8604684" cy="4873752"/>
          </a:xfrm>
        </p:spPr>
        <p:txBody>
          <a:bodyPr/>
          <a:lstStyle/>
          <a:p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正中线切开皮肤、皮下组织及腹白线、腹膜，切口长度为</a:t>
            </a:r>
            <a:r>
              <a:rPr lang="en-US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4~8cm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，显露腹腔，用食指或卵巢牵引钩沿腹壁向后至肾后方</a:t>
            </a:r>
            <a:r>
              <a:rPr lang="en-US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2~3cm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处，将手指或牵引钩向中间转，钩住子宫角、阔韧带或圆韧带，轻轻拉出腹腔。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61533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921CB97B-482C-4BBD-8235-61B644758D2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rmAutofit fontScale="92500"/>
          </a:bodyPr>
          <a:lstStyle/>
          <a:p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于卵巢系膜与子宫系膜交界的脂肪较少位置，使用止血钳在子宫阔韧带制造一个侧背至腹侧走向的创口。使用止血钳以三钳法方式夹住卵巢卵巢血管及其周围组织，其中一把靠近卵巢，另两把远离卵巢；然后在卵巢远端止血钳外侧</a:t>
            </a:r>
            <a:r>
              <a:rPr lang="en-US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0.2cm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处用</a:t>
            </a:r>
            <a:r>
              <a:rPr lang="en-US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2~3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号可吸收缝线做一结扎，除去远端止血钳，或者先松开卵巢远端止血钳，再除去止血钳的瞬间，在钳夹处做一结扎；然后从中止血钳和卵巢近端止血钳之间切断卵巢系膜和血管，观察断端有无出血，若止血良好，取下中止血钳，再观察断端有无出血，若有出血，可在中止血钳夹过的位置做第二次结扎，注意不可松开卵巢近端止血钳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9661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DF1D05E2-FBEE-40C7-923F-445459824B4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将游离的卵巢从卵巢系膜上撕开，并沿子宫角向后分离子宫阔韧带，到其中部时剪断索状的圆韧带，继续分离，直到子宫角分叉处。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6444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E3A9E81F-0397-4282-9B03-0142208B1A2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4873752"/>
          </a:xfrm>
        </p:spPr>
        <p:txBody>
          <a:bodyPr>
            <a:normAutofit lnSpcReduction="10000"/>
          </a:bodyPr>
          <a:lstStyle/>
          <a:p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结扎子宫颈后方两侧的子宫动、静脉并切断，然后尽量伸展子宫体，采用上述三钳法钳夹子宫体，第一把止血钳夹在尽量靠近阴道的子宫体上，在第一把止血钳与阴道之间的子宫体上做一贯穿结扎，除去第一把止血钳，从第二、三把止血钳之间切断子宫体，去除子宫和卵巢。松开第二把止血钳，观察断端有无出血，若有出血可在钳夹处做第二针贯穿结扎，最后把整个蒂部集束结扎。如果是幼龄的犬、猫，则不必单独结扎子宫血管，可采用三钳法把子宫血管和子宫体一同结扎。</a:t>
            </a:r>
            <a:endParaRPr lang="en-US" altLang="zh-CN" sz="2800" b="1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清创后常规闭合腹壁各层。</a:t>
            </a:r>
          </a:p>
          <a:p>
            <a:endParaRPr lang="zh-CN" altLang="zh-CN" sz="18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9460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CCE8C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凸显">
    <a:dk1>
      <a:sysClr val="windowText" lastClr="000000"/>
    </a:dk1>
    <a:lt1>
      <a:sysClr val="window" lastClr="CCE8C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1067</Words>
  <Application>Microsoft Office PowerPoint</Application>
  <PresentationFormat>全屏显示(4:3)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凸显</vt:lpstr>
      <vt:lpstr>任务2  子宫、卵巢摘除术操作</vt:lpstr>
      <vt:lpstr>一、适应症</vt:lpstr>
      <vt:lpstr>二、术前准备</vt:lpstr>
      <vt:lpstr>三、保定与麻醉</vt:lpstr>
      <vt:lpstr>四、术式</vt:lpstr>
      <vt:lpstr>PowerPoint 演示文稿</vt:lpstr>
      <vt:lpstr>PowerPoint 演示文稿</vt:lpstr>
      <vt:lpstr>PowerPoint 演示文稿</vt:lpstr>
      <vt:lpstr>PowerPoint 演示文稿</vt:lpstr>
      <vt:lpstr>【注意事项】 </vt:lpstr>
      <vt:lpstr>PowerPoint 演示文稿</vt:lpstr>
      <vt:lpstr>PowerPoint 演示文稿</vt:lpstr>
      <vt:lpstr>【术后护理】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丁晓</dc:creator>
  <cp:lastModifiedBy>丁晓</cp:lastModifiedBy>
  <cp:revision>16</cp:revision>
  <dcterms:created xsi:type="dcterms:W3CDTF">2020-08-23T01:44:59Z</dcterms:created>
  <dcterms:modified xsi:type="dcterms:W3CDTF">2020-11-22T02:23:38Z</dcterms:modified>
</cp:coreProperties>
</file>