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64" y="5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10A4-0E69-4BFA-B321-5710C8332876}" type="datetimeFigureOut">
              <a:rPr lang="zh-CN" altLang="en-US" smtClean="0"/>
              <a:t>2021/2/11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9AED-5D3D-4C14-B2C7-FEF96B41B2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5703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10A4-0E69-4BFA-B321-5710C8332876}" type="datetimeFigureOut">
              <a:rPr lang="zh-CN" altLang="en-US" smtClean="0"/>
              <a:t>2021/2/11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9AED-5D3D-4C14-B2C7-FEF96B41B2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7859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10A4-0E69-4BFA-B321-5710C8332876}" type="datetimeFigureOut">
              <a:rPr lang="zh-CN" altLang="en-US" smtClean="0"/>
              <a:t>2021/2/11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9AED-5D3D-4C14-B2C7-FEF96B41B2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4861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10A4-0E69-4BFA-B321-5710C8332876}" type="datetimeFigureOut">
              <a:rPr lang="zh-CN" altLang="en-US" smtClean="0"/>
              <a:t>2021/2/11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9AED-5D3D-4C14-B2C7-FEF96B41B2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786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10A4-0E69-4BFA-B321-5710C8332876}" type="datetimeFigureOut">
              <a:rPr lang="zh-CN" altLang="en-US" smtClean="0"/>
              <a:t>2021/2/11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9AED-5D3D-4C14-B2C7-FEF96B41B2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837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10A4-0E69-4BFA-B321-5710C8332876}" type="datetimeFigureOut">
              <a:rPr lang="zh-CN" altLang="en-US" smtClean="0"/>
              <a:t>2021/2/11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9AED-5D3D-4C14-B2C7-FEF96B41B2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2373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10A4-0E69-4BFA-B321-5710C8332876}" type="datetimeFigureOut">
              <a:rPr lang="zh-CN" altLang="en-US" smtClean="0"/>
              <a:t>2021/2/11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9AED-5D3D-4C14-B2C7-FEF96B41B2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0333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10A4-0E69-4BFA-B321-5710C8332876}" type="datetimeFigureOut">
              <a:rPr lang="zh-CN" altLang="en-US" smtClean="0"/>
              <a:t>2021/2/11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9AED-5D3D-4C14-B2C7-FEF96B41B2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4654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10A4-0E69-4BFA-B321-5710C8332876}" type="datetimeFigureOut">
              <a:rPr lang="zh-CN" altLang="en-US" smtClean="0"/>
              <a:t>2021/2/11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9AED-5D3D-4C14-B2C7-FEF96B41B2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9947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10A4-0E69-4BFA-B321-5710C8332876}" type="datetimeFigureOut">
              <a:rPr lang="zh-CN" altLang="en-US" smtClean="0"/>
              <a:t>2021/2/11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9AED-5D3D-4C14-B2C7-FEF96B41B2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7454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10A4-0E69-4BFA-B321-5710C8332876}" type="datetimeFigureOut">
              <a:rPr lang="zh-CN" altLang="en-US" smtClean="0"/>
              <a:t>2021/2/11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9AED-5D3D-4C14-B2C7-FEF96B41B2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3361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210A4-0E69-4BFA-B321-5710C8332876}" type="datetimeFigureOut">
              <a:rPr lang="zh-CN" altLang="en-US" smtClean="0"/>
              <a:t>2021/2/11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A9AED-5D3D-4C14-B2C7-FEF96B41B2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0762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zh-CN" dirty="0"/>
              <a:t>任务</a:t>
            </a:r>
            <a:r>
              <a:rPr lang="en-US" altLang="zh-CN" dirty="0"/>
              <a:t>3 </a:t>
            </a:r>
            <a:r>
              <a:rPr lang="en-US" altLang="zh-CN" dirty="0" smtClean="0"/>
              <a:t> </a:t>
            </a:r>
            <a:r>
              <a:rPr lang="zh-CN" altLang="zh-CN" dirty="0" smtClean="0"/>
              <a:t>乳房</a:t>
            </a:r>
            <a:r>
              <a:rPr lang="zh-CN" altLang="zh-CN" dirty="0"/>
              <a:t>炎防治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6616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乳房炎是猪常见的疾病，是由各种病因引起的乳房的炎症，常发生于产后</a:t>
            </a:r>
            <a:r>
              <a:rPr lang="en-US" altLang="zh-CN" dirty="0" smtClean="0"/>
              <a:t>5</a:t>
            </a:r>
            <a:r>
              <a:rPr lang="zh-CN" altLang="en-US" dirty="0" smtClean="0"/>
              <a:t>～</a:t>
            </a:r>
            <a:r>
              <a:rPr lang="en-US" altLang="zh-CN" dirty="0" smtClean="0"/>
              <a:t>30</a:t>
            </a:r>
            <a:r>
              <a:rPr lang="zh-CN" altLang="en-US" dirty="0" smtClean="0"/>
              <a:t>天内。其主要特点是乳汁的理化性质和细菌学发生改变，乳腺组织发生病理学变化。临床上以单个或多个乳区肿胀疼痛，拒绝仔猪吃奶为特征。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72544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一、病因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发生乳房炎时，病理变化在乳房，但与整个机体的抗病力下降有关。引起机体抗病力下降的原因主要是乳房的损伤及猪舍环境不良、饲养管理条件差。在机体抵抗力下降的情况下，病原菌乘机感染而引起发病。引起猪乳房炎的病原菌常见的有产气秆菌、葡萄球菌、大肠杆菌、克雷伯士杆菌、铜绿假单胞菌、无乳链球菌、停乳链球菌、乳房链球菌等。主要由仔猪尖锐的牙齿咬伤乳头皮肤而引起感染，发育不良的乳头更易感染。自乳头管和血液循环感染的不多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16767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二、临床症状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1.</a:t>
            </a:r>
            <a:r>
              <a:rPr lang="zh-CN" altLang="zh-CN" dirty="0"/>
              <a:t>局限性乳房炎</a:t>
            </a:r>
            <a:r>
              <a:rPr lang="en-US" altLang="zh-CN" dirty="0"/>
              <a:t>  </a:t>
            </a:r>
            <a:r>
              <a:rPr lang="zh-CN" altLang="zh-CN" dirty="0"/>
              <a:t>局限于个别乳区发病，发生本病时，病猪精神尚好，食欲并无异常。只是发病乳区肿大，潮红，发热并伴有疼痛，不让仔猪吃奶。乳中含有絮状物，或有灰褐色或粉红色乳汁排出，有时混有血液。多数病例几天后炎症缓和，但有的症状趋向恶化，形成脓肿，蔓延到邻近区，甚至形成数个化脓灶，破溃流脓。或形成慢性炎症，泌乳停止，待炎症消失后形成瞎乳。这类乳房炎如及早有效的治疗，可以较快痊愈，预后一般良好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57443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2.</a:t>
            </a:r>
            <a:r>
              <a:rPr lang="zh-CN" altLang="zh-CN" dirty="0"/>
              <a:t>扩散性乳房炎</a:t>
            </a:r>
            <a:r>
              <a:rPr lang="en-US" altLang="zh-CN" dirty="0"/>
              <a:t>  </a:t>
            </a:r>
            <a:r>
              <a:rPr lang="zh-CN" altLang="zh-CN" dirty="0"/>
              <a:t>多于分娩后发病，全乳区急性肿胀，几乎无乳汁分泌。这是由于猪体其他部位感染，炎症扩散感染到乳房所致。如子宫炎、结核病、放线菌病及病毒转移等，难产、产仔过多、分娩时间过长和母猪过度疲劳时，全群仔猪虚弱，哺乳力气不足时，以及被化脓菌侵入感染时，也可发生本病。 母猪在全部乳区发生炎症后，体温升高到</a:t>
            </a:r>
            <a:r>
              <a:rPr lang="en-US" altLang="zh-CN" dirty="0"/>
              <a:t>40</a:t>
            </a:r>
            <a:r>
              <a:rPr lang="zh-CN" altLang="zh-CN" dirty="0"/>
              <a:t>℃以上，食欲减退乃至废绝，乳房肿胀，坚硬，温热，触诊敏感，可挤出少量黄色水样乳汁，仔猪吮乳后导致腹泻。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1158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3.</a:t>
            </a:r>
            <a:r>
              <a:rPr lang="zh-CN" altLang="zh-CN" dirty="0"/>
              <a:t>慢性乳房炎</a:t>
            </a:r>
            <a:r>
              <a:rPr lang="en-US" altLang="zh-CN" dirty="0"/>
              <a:t>  </a:t>
            </a:r>
            <a:r>
              <a:rPr lang="zh-CN" altLang="zh-CN" dirty="0"/>
              <a:t>通常由于急性乳房炎没有及时治疗或由于持续感染，而导致乳腺组织渐进性发生炎症的结果。—般临床症状不明显，仅表现泌乳下降。可发展成临床型乳房炎，如反复发作，可导致乳腺组织纤维化，乳房萎缩。这类乳房炎治疗意义不大，建议及早淘汰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1285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三、疾病防治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84431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zh-CN" altLang="zh-CN" dirty="0"/>
              <a:t>局限性乳房炎的发生多由于管理不当造成，母猪分娩时尽可能使其侧卧，尽量缩短产仔时间。仔猪出生后，贴牙根处剪掉上下犬齿，以防咬伤母猪乳房。同时改善猪舍环境和饲养管理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zh-CN" dirty="0"/>
              <a:t>发生乳房炎时，及早进行局部热敷和按摩，揉开肿块并挤净乳汁。用鱼石脂加樟脑软膏每日涂抹</a:t>
            </a:r>
            <a:r>
              <a:rPr lang="en-US" altLang="zh-CN" dirty="0"/>
              <a:t>1</a:t>
            </a:r>
            <a:r>
              <a:rPr lang="zh-CN" altLang="zh-CN" dirty="0"/>
              <a:t>～</a:t>
            </a:r>
            <a:r>
              <a:rPr lang="en-US" altLang="zh-CN" dirty="0"/>
              <a:t>2</a:t>
            </a:r>
            <a:r>
              <a:rPr lang="zh-CN" altLang="zh-CN" dirty="0"/>
              <a:t>次。出现化脓症状时，应切开排脓，摘除深部坏死组织，必要时可摘去患病乳区。对于扩散性乳房炎，抗菌药与磺胺类药物并用效果明显。给药途径采取乳房内给药和经肌肉或静脉全身给药。一般亚急性病例，取乳房内给药即可，三天为一个疗程。急性病例，采取乳房内和全身给药，还可结合静脉输液，和对症疗法。治疗乳房炎常用的抗菌药有青霉素、链霉素、头孢菌素、磺胺类、氟喹诺酮类、强力霉素、土霉素等。</a:t>
            </a:r>
          </a:p>
          <a:p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4435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756</Words>
  <Application>Microsoft Office PowerPoint</Application>
  <PresentationFormat>宽屏</PresentationFormat>
  <Paragraphs>12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Arial</vt:lpstr>
      <vt:lpstr>Calibri</vt:lpstr>
      <vt:lpstr>Calibri Light</vt:lpstr>
      <vt:lpstr>Office 主题</vt:lpstr>
      <vt:lpstr>任务3  乳房炎防治</vt:lpstr>
      <vt:lpstr>PowerPoint 演示文稿</vt:lpstr>
      <vt:lpstr>一、病因</vt:lpstr>
      <vt:lpstr>二、临床症状</vt:lpstr>
      <vt:lpstr>PowerPoint 演示文稿</vt:lpstr>
      <vt:lpstr>PowerPoint 演示文稿</vt:lpstr>
      <vt:lpstr>三、疾病防治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猪乳房炎</dc:title>
  <dc:creator>1025237925@qq.com</dc:creator>
  <cp:lastModifiedBy>FKL</cp:lastModifiedBy>
  <cp:revision>3</cp:revision>
  <dcterms:created xsi:type="dcterms:W3CDTF">2020-11-22T11:10:53Z</dcterms:created>
  <dcterms:modified xsi:type="dcterms:W3CDTF">2021-02-10T16:03:43Z</dcterms:modified>
</cp:coreProperties>
</file>