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0" r:id="rId3"/>
    <p:sldMasterId id="2147483672" r:id="rId4"/>
  </p:sldMasterIdLst>
  <p:sldIdLst>
    <p:sldId id="1002" r:id="rId5"/>
    <p:sldId id="1005" r:id="rId6"/>
    <p:sldId id="297" r:id="rId7"/>
    <p:sldId id="269" r:id="rId8"/>
    <p:sldId id="268" r:id="rId9"/>
    <p:sldId id="270" r:id="rId10"/>
    <p:sldId id="1012" r:id="rId11"/>
    <p:sldId id="1013" r:id="rId12"/>
    <p:sldId id="1003" r:id="rId13"/>
    <p:sldId id="1004" r:id="rId14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5.xml"/><Relationship Id="rId8" Type="http://schemas.openxmlformats.org/officeDocument/2006/relationships/slide" Target="slides/slide4.xml"/><Relationship Id="rId7" Type="http://schemas.openxmlformats.org/officeDocument/2006/relationships/slide" Target="slides/slide3.xml"/><Relationship Id="rId6" Type="http://schemas.openxmlformats.org/officeDocument/2006/relationships/slide" Target="slides/slide2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3.xml"/><Relationship Id="rId3" Type="http://schemas.openxmlformats.org/officeDocument/2006/relationships/slideMaster" Target="slideMasters/slideMaster2.xml"/><Relationship Id="rId2" Type="http://schemas.openxmlformats.org/officeDocument/2006/relationships/theme" Target="theme/theme1.xml"/><Relationship Id="rId17" Type="http://schemas.openxmlformats.org/officeDocument/2006/relationships/tableStyles" Target="tableStyles.xml"/><Relationship Id="rId16" Type="http://schemas.openxmlformats.org/officeDocument/2006/relationships/viewProps" Target="viewProps.xml"/><Relationship Id="rId15" Type="http://schemas.openxmlformats.org/officeDocument/2006/relationships/presProps" Target="presProps.xml"/><Relationship Id="rId14" Type="http://schemas.openxmlformats.org/officeDocument/2006/relationships/slide" Target="slides/slide10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showMasterPhAnim="0">
  <p:cSld name="标题幻灯片">
    <p:bg>
      <p:bgPr>
        <a:blipFill rotWithShape="0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标题 140289"/>
          <p:cNvSpPr>
            <a:spLocks noGrp="1" noRot="1"/>
          </p:cNvSpPr>
          <p:nvPr>
            <p:ph type="ctrTitle"/>
          </p:nvPr>
        </p:nvSpPr>
        <p:spPr>
          <a:xfrm>
            <a:off x="5283200" y="1066800"/>
            <a:ext cx="6197600" cy="19812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lstStyle>
            <a:lvl1pPr lvl="0">
              <a:defRPr/>
            </a:lvl1pPr>
          </a:lstStyle>
          <a:p>
            <a:pPr lvl="0" fontAlgn="base"/>
            <a:r>
              <a:rPr lang="zh-CN" altLang="en-US" strike="noStrike" noProof="1"/>
              <a:t>单击此处编辑母版标题样式</a:t>
            </a:r>
            <a:endParaRPr lang="zh-CN" altLang="en-US" strike="noStrike" noProof="1"/>
          </a:p>
        </p:txBody>
      </p:sp>
      <p:sp>
        <p:nvSpPr>
          <p:cNvPr id="140291" name="副标题 140290"/>
          <p:cNvSpPr>
            <a:spLocks noGrp="1" noRot="1"/>
          </p:cNvSpPr>
          <p:nvPr>
            <p:ph type="subTitle" idx="1"/>
          </p:nvPr>
        </p:nvSpPr>
        <p:spPr>
          <a:xfrm>
            <a:off x="5283200" y="3657600"/>
            <a:ext cx="6096000" cy="1676400"/>
          </a:xfrm>
          <a:prstGeom prst="rect">
            <a:avLst/>
          </a:prstGeom>
          <a:noFill/>
          <a:ln w="9525">
            <a:noFill/>
          </a:ln>
        </p:spPr>
        <p:txBody>
          <a:bodyPr anchor="t"/>
          <a:lstStyle>
            <a:lvl1pPr marL="0" lvl="0" indent="0" algn="ctr">
              <a:buNone/>
              <a:defRPr/>
            </a:lvl1pPr>
            <a:lvl2pPr marL="342900" lvl="1" indent="0" algn="ctr">
              <a:buNone/>
              <a:defRPr/>
            </a:lvl2pPr>
            <a:lvl3pPr marL="685800" lvl="2" indent="0" algn="ctr">
              <a:buNone/>
              <a:defRPr/>
            </a:lvl3pPr>
            <a:lvl4pPr marL="1028700" lvl="3" indent="0" algn="ctr">
              <a:buNone/>
              <a:defRPr/>
            </a:lvl4pPr>
            <a:lvl5pPr marL="1371600" lvl="4" indent="0" algn="ctr">
              <a:buNone/>
              <a:defRPr/>
            </a:lvl5pPr>
          </a:lstStyle>
          <a:p>
            <a:pPr lvl="0" fontAlgn="base"/>
            <a:r>
              <a:rPr lang="zh-CN" altLang="en-US" strike="noStrike" noProof="1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140292" name="日期占位符 140291"/>
          <p:cNvSpPr>
            <a:spLocks noGrp="1"/>
          </p:cNvSpPr>
          <p:nvPr>
            <p:ph type="dt" sz="half" idx="2"/>
          </p:nvPr>
        </p:nvSpPr>
        <p:spPr>
          <a:xfrm>
            <a:off x="402169" y="6076950"/>
            <a:ext cx="3052233" cy="476250"/>
          </a:xfrm>
          <a:prstGeom prst="rect">
            <a:avLst/>
          </a:prstGeom>
          <a:noFill/>
          <a:ln w="9525">
            <a:noFill/>
          </a:ln>
        </p:spPr>
        <p:txBody>
          <a:bodyPr anchor="t"/>
          <a:lstStyle>
            <a:lvl1pPr>
              <a:defRPr sz="1050"/>
            </a:lvl1pPr>
          </a:lstStyle>
          <a:p>
            <a:pPr fontAlgn="base"/>
            <a:endParaRPr lang="zh-CN" altLang="en-US" strike="noStrike" noProof="1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40293" name="页脚占位符 140292"/>
          <p:cNvSpPr>
            <a:spLocks noGrp="1"/>
          </p:cNvSpPr>
          <p:nvPr>
            <p:ph type="ftr" sz="quarter" idx="3"/>
          </p:nvPr>
        </p:nvSpPr>
        <p:spPr>
          <a:xfrm>
            <a:off x="4165600" y="6076950"/>
            <a:ext cx="3860800" cy="476250"/>
          </a:xfrm>
          <a:prstGeom prst="rect">
            <a:avLst/>
          </a:prstGeom>
          <a:noFill/>
          <a:ln w="9525">
            <a:noFill/>
          </a:ln>
        </p:spPr>
        <p:txBody>
          <a:bodyPr anchor="t"/>
          <a:lstStyle>
            <a:lvl1pPr algn="ctr">
              <a:defRPr sz="1050"/>
            </a:lvl1pPr>
          </a:lstStyle>
          <a:p>
            <a:pPr fontAlgn="base"/>
            <a:endParaRPr lang="zh-CN" altLang="en-US" strike="noStrike" noProof="1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40294" name="灯片编号占位符 140293"/>
          <p:cNvSpPr>
            <a:spLocks noGrp="1"/>
          </p:cNvSpPr>
          <p:nvPr>
            <p:ph type="sldNum" sz="quarter" idx="4"/>
          </p:nvPr>
        </p:nvSpPr>
        <p:spPr>
          <a:xfrm>
            <a:off x="8737601" y="6076950"/>
            <a:ext cx="3052233" cy="476250"/>
          </a:xfrm>
          <a:prstGeom prst="rect">
            <a:avLst/>
          </a:prstGeom>
          <a:noFill/>
          <a:ln w="9525">
            <a:noFill/>
          </a:ln>
        </p:spPr>
        <p:txBody>
          <a:bodyPr anchor="t"/>
          <a:lstStyle>
            <a:lvl1pPr algn="r">
              <a:defRPr sz="1050"/>
            </a:lvl1pPr>
          </a:lstStyle>
          <a:p>
            <a:pPr fontAlgn="base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/>
              <a:t>单击此处编辑母版文本样式</a:t>
            </a:r>
            <a:endParaRPr lang="zh-CN" altLang="en-US" strike="noStrike" noProof="1"/>
          </a:p>
          <a:p>
            <a:pPr lvl="1" fontAlgn="base"/>
            <a:r>
              <a:rPr lang="zh-CN" altLang="en-US" strike="noStrike" noProof="1"/>
              <a:t>第二级</a:t>
            </a:r>
            <a:endParaRPr lang="zh-CN" altLang="en-US" strike="noStrike" noProof="1"/>
          </a:p>
          <a:p>
            <a:pPr lvl="2" fontAlgn="base"/>
            <a:r>
              <a:rPr lang="zh-CN" altLang="en-US" strike="noStrike" noProof="1"/>
              <a:t>第三级</a:t>
            </a:r>
            <a:endParaRPr lang="zh-CN" altLang="en-US" strike="noStrike" noProof="1"/>
          </a:p>
          <a:p>
            <a:pPr lvl="3" fontAlgn="base"/>
            <a:r>
              <a:rPr lang="zh-CN" altLang="en-US" strike="noStrike" noProof="1"/>
              <a:t>第四级</a:t>
            </a:r>
            <a:endParaRPr lang="zh-CN" altLang="en-US" strike="noStrike" noProof="1"/>
          </a:p>
          <a:p>
            <a:pPr lvl="4" fontAlgn="base"/>
            <a:r>
              <a:rPr lang="zh-CN" altLang="en-US" strike="noStrike" noProof="1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946094" y="685800"/>
            <a:ext cx="2847975" cy="5181600"/>
          </a:xfrm>
        </p:spPr>
        <p:txBody>
          <a:bodyPr vert="eaVert"/>
          <a:lstStyle/>
          <a:p>
            <a:pPr fontAlgn="base"/>
            <a:r>
              <a:rPr lang="zh-CN" altLang="en-US" strike="noStrike" noProof="1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02169" y="685800"/>
            <a:ext cx="8378825" cy="5181600"/>
          </a:xfrm>
        </p:spPr>
        <p:txBody>
          <a:bodyPr vert="eaVert"/>
          <a:lstStyle/>
          <a:p>
            <a:pPr lvl="0" fontAlgn="base"/>
            <a:r>
              <a:rPr lang="zh-CN" altLang="en-US" strike="noStrike" noProof="1"/>
              <a:t>单击此处编辑母版文本样式</a:t>
            </a:r>
            <a:endParaRPr lang="zh-CN" altLang="en-US" strike="noStrike" noProof="1"/>
          </a:p>
          <a:p>
            <a:pPr lvl="1" fontAlgn="base"/>
            <a:r>
              <a:rPr lang="zh-CN" altLang="en-US" strike="noStrike" noProof="1"/>
              <a:t>第二级</a:t>
            </a:r>
            <a:endParaRPr lang="zh-CN" altLang="en-US" strike="noStrike" noProof="1"/>
          </a:p>
          <a:p>
            <a:pPr lvl="2" fontAlgn="base"/>
            <a:r>
              <a:rPr lang="zh-CN" altLang="en-US" strike="noStrike" noProof="1"/>
              <a:t>第三级</a:t>
            </a:r>
            <a:endParaRPr lang="zh-CN" altLang="en-US" strike="noStrike" noProof="1"/>
          </a:p>
          <a:p>
            <a:pPr lvl="3" fontAlgn="base"/>
            <a:r>
              <a:rPr lang="zh-CN" altLang="en-US" strike="noStrike" noProof="1"/>
              <a:t>第四级</a:t>
            </a:r>
            <a:endParaRPr lang="zh-CN" altLang="en-US" strike="noStrike" noProof="1"/>
          </a:p>
          <a:p>
            <a:pPr lvl="4" fontAlgn="base"/>
            <a:r>
              <a:rPr lang="zh-CN" altLang="en-US" strike="noStrike" noProof="1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showMasterPhAnim="0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标题 140289"/>
          <p:cNvSpPr>
            <a:spLocks noGrp="1" noRot="1"/>
          </p:cNvSpPr>
          <p:nvPr>
            <p:ph type="ctrTitle"/>
          </p:nvPr>
        </p:nvSpPr>
        <p:spPr>
          <a:xfrm>
            <a:off x="5283200" y="1066800"/>
            <a:ext cx="6197600" cy="19812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lstStyle>
            <a:lvl1pPr lvl="0">
              <a:defRPr/>
            </a:lvl1pPr>
          </a:lstStyle>
          <a:p>
            <a:pPr lvl="0" fontAlgn="base"/>
            <a:r>
              <a:rPr lang="zh-CN" altLang="en-US" strike="noStrike" noProof="1"/>
              <a:t>单击此处编辑母版标题样式</a:t>
            </a:r>
            <a:endParaRPr lang="zh-CN" altLang="en-US" strike="noStrike" noProof="1"/>
          </a:p>
        </p:txBody>
      </p:sp>
      <p:sp>
        <p:nvSpPr>
          <p:cNvPr id="140291" name="副标题 140290"/>
          <p:cNvSpPr>
            <a:spLocks noGrp="1" noRot="1"/>
          </p:cNvSpPr>
          <p:nvPr>
            <p:ph type="subTitle" idx="1"/>
          </p:nvPr>
        </p:nvSpPr>
        <p:spPr>
          <a:xfrm>
            <a:off x="5283200" y="3657600"/>
            <a:ext cx="6096000" cy="1676400"/>
          </a:xfrm>
          <a:prstGeom prst="rect">
            <a:avLst/>
          </a:prstGeom>
          <a:noFill/>
          <a:ln w="9525">
            <a:noFill/>
          </a:ln>
        </p:spPr>
        <p:txBody>
          <a:bodyPr anchor="t"/>
          <a:lstStyle>
            <a:lvl1pPr marL="0" lvl="0" indent="0" algn="ctr">
              <a:buNone/>
              <a:defRPr/>
            </a:lvl1pPr>
            <a:lvl2pPr marL="342900" lvl="1" indent="0" algn="ctr">
              <a:buNone/>
              <a:defRPr/>
            </a:lvl2pPr>
            <a:lvl3pPr marL="685800" lvl="2" indent="0" algn="ctr">
              <a:buNone/>
              <a:defRPr/>
            </a:lvl3pPr>
            <a:lvl4pPr marL="1028700" lvl="3" indent="0" algn="ctr">
              <a:buNone/>
              <a:defRPr/>
            </a:lvl4pPr>
            <a:lvl5pPr marL="1371600" lvl="4" indent="0" algn="ctr">
              <a:buNone/>
              <a:defRPr/>
            </a:lvl5pPr>
          </a:lstStyle>
          <a:p>
            <a:pPr lvl="0" fontAlgn="base"/>
            <a:r>
              <a:rPr lang="zh-CN" altLang="en-US" strike="noStrike" noProof="1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140292" name="日期占位符 140291"/>
          <p:cNvSpPr>
            <a:spLocks noGrp="1"/>
          </p:cNvSpPr>
          <p:nvPr>
            <p:ph type="dt" sz="half" idx="2"/>
          </p:nvPr>
        </p:nvSpPr>
        <p:spPr>
          <a:xfrm>
            <a:off x="402169" y="6076950"/>
            <a:ext cx="3052233" cy="476250"/>
          </a:xfrm>
          <a:prstGeom prst="rect">
            <a:avLst/>
          </a:prstGeom>
          <a:noFill/>
          <a:ln w="9525">
            <a:noFill/>
          </a:ln>
        </p:spPr>
        <p:txBody>
          <a:bodyPr anchor="t"/>
          <a:lstStyle>
            <a:lvl1pPr>
              <a:defRPr sz="1050"/>
            </a:lvl1pPr>
          </a:lstStyle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140293" name="页脚占位符 140292"/>
          <p:cNvSpPr>
            <a:spLocks noGrp="1"/>
          </p:cNvSpPr>
          <p:nvPr>
            <p:ph type="ftr" sz="quarter" idx="3"/>
          </p:nvPr>
        </p:nvSpPr>
        <p:spPr>
          <a:xfrm>
            <a:off x="4165600" y="6076950"/>
            <a:ext cx="3860800" cy="476250"/>
          </a:xfrm>
          <a:prstGeom prst="rect">
            <a:avLst/>
          </a:prstGeom>
          <a:noFill/>
          <a:ln w="9525">
            <a:noFill/>
          </a:ln>
        </p:spPr>
        <p:txBody>
          <a:bodyPr anchor="t"/>
          <a:lstStyle>
            <a:lvl1pPr algn="ctr">
              <a:defRPr sz="1050"/>
            </a:lvl1pPr>
          </a:lstStyle>
          <a:p>
            <a:endParaRPr lang="zh-CN" altLang="en-US"/>
          </a:p>
        </p:txBody>
      </p:sp>
      <p:sp>
        <p:nvSpPr>
          <p:cNvPr id="140294" name="灯片编号占位符 140293"/>
          <p:cNvSpPr>
            <a:spLocks noGrp="1"/>
          </p:cNvSpPr>
          <p:nvPr>
            <p:ph type="sldNum" sz="quarter" idx="4"/>
          </p:nvPr>
        </p:nvSpPr>
        <p:spPr>
          <a:xfrm>
            <a:off x="8737601" y="6076950"/>
            <a:ext cx="3052233" cy="476250"/>
          </a:xfrm>
          <a:prstGeom prst="rect">
            <a:avLst/>
          </a:prstGeom>
          <a:noFill/>
          <a:ln w="9525">
            <a:noFill/>
          </a:ln>
        </p:spPr>
        <p:txBody>
          <a:bodyPr anchor="t"/>
          <a:lstStyle>
            <a:lvl1pPr algn="r">
              <a:defRPr sz="1050"/>
            </a:lvl1pPr>
          </a:lstStyle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/>
              <a:t>单击此处编辑母版文本样式</a:t>
            </a:r>
            <a:endParaRPr lang="zh-CN" altLang="en-US" strike="noStrike" noProof="1"/>
          </a:p>
          <a:p>
            <a:pPr lvl="1" fontAlgn="base"/>
            <a:r>
              <a:rPr lang="zh-CN" altLang="en-US" strike="noStrike" noProof="1"/>
              <a:t>二级</a:t>
            </a:r>
            <a:endParaRPr lang="zh-CN" altLang="en-US" strike="noStrike" noProof="1"/>
          </a:p>
          <a:p>
            <a:pPr lvl="2" fontAlgn="base"/>
            <a:r>
              <a:rPr lang="zh-CN" altLang="en-US" strike="noStrike" noProof="1"/>
              <a:t>三级</a:t>
            </a:r>
            <a:endParaRPr lang="zh-CN" altLang="en-US" strike="noStrike" noProof="1"/>
          </a:p>
          <a:p>
            <a:pPr lvl="3" fontAlgn="base"/>
            <a:r>
              <a:rPr lang="zh-CN" altLang="en-US" strike="noStrike" noProof="1"/>
              <a:t>四级</a:t>
            </a:r>
            <a:endParaRPr lang="zh-CN" altLang="en-US" strike="noStrike" noProof="1"/>
          </a:p>
          <a:p>
            <a:pPr lvl="4" fontAlgn="base"/>
            <a:r>
              <a:rPr lang="zh-CN" altLang="en-US" strike="noStrike" noProof="1"/>
              <a:t>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3375"/>
            </a:lvl1pPr>
          </a:lstStyle>
          <a:p>
            <a:pPr fontAlgn="base"/>
            <a:r>
              <a:rPr lang="zh-CN" altLang="en-US" strike="noStrike" noProof="1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1pPr>
            <a:lvl2pPr marL="257175" indent="0">
              <a:buNone/>
              <a:defRPr sz="1125">
                <a:solidFill>
                  <a:schemeClr val="tx1">
                    <a:tint val="75000"/>
                  </a:schemeClr>
                </a:solidFill>
              </a:defRPr>
            </a:lvl2pPr>
            <a:lvl3pPr marL="514350" indent="0">
              <a:buNone/>
              <a:defRPr sz="1015">
                <a:solidFill>
                  <a:schemeClr val="tx1">
                    <a:tint val="75000"/>
                  </a:schemeClr>
                </a:solidFill>
              </a:defRPr>
            </a:lvl3pPr>
            <a:lvl4pPr marL="7715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4pPr>
            <a:lvl5pPr marL="10287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5pPr>
            <a:lvl6pPr marL="128587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6pPr>
            <a:lvl7pPr marL="154305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7pPr>
            <a:lvl8pPr marL="18002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8pPr>
            <a:lvl9pPr marL="20574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/>
              <a:t>单击此处编辑母版文本样式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06400" y="1981200"/>
            <a:ext cx="5579957" cy="3886200"/>
          </a:xfrm>
        </p:spPr>
        <p:txBody>
          <a:bodyPr/>
          <a:lstStyle/>
          <a:p>
            <a:pPr lvl="0" fontAlgn="base"/>
            <a:r>
              <a:rPr lang="zh-CN" altLang="en-US" strike="noStrike" noProof="1"/>
              <a:t>单击此处编辑母版文本样式</a:t>
            </a:r>
            <a:endParaRPr lang="zh-CN" altLang="en-US" strike="noStrike" noProof="1"/>
          </a:p>
          <a:p>
            <a:pPr lvl="1" fontAlgn="base"/>
            <a:r>
              <a:rPr lang="zh-CN" altLang="en-US" strike="noStrike" noProof="1"/>
              <a:t>二级</a:t>
            </a:r>
            <a:endParaRPr lang="zh-CN" altLang="en-US" strike="noStrike" noProof="1"/>
          </a:p>
          <a:p>
            <a:pPr lvl="2" fontAlgn="base"/>
            <a:r>
              <a:rPr lang="zh-CN" altLang="en-US" strike="noStrike" noProof="1"/>
              <a:t>三级</a:t>
            </a:r>
            <a:endParaRPr lang="zh-CN" altLang="en-US" strike="noStrike" noProof="1"/>
          </a:p>
          <a:p>
            <a:pPr lvl="3" fontAlgn="base"/>
            <a:r>
              <a:rPr lang="zh-CN" altLang="en-US" strike="noStrike" noProof="1"/>
              <a:t>四级</a:t>
            </a:r>
            <a:endParaRPr lang="zh-CN" altLang="en-US" strike="noStrike" noProof="1"/>
          </a:p>
          <a:p>
            <a:pPr lvl="4" fontAlgn="base"/>
            <a:r>
              <a:rPr lang="zh-CN" altLang="en-US" strike="noStrike" noProof="1"/>
              <a:t>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214112" y="1981200"/>
            <a:ext cx="5579957" cy="3886200"/>
          </a:xfrm>
        </p:spPr>
        <p:txBody>
          <a:bodyPr/>
          <a:lstStyle/>
          <a:p>
            <a:pPr lvl="0" fontAlgn="base"/>
            <a:r>
              <a:rPr lang="zh-CN" altLang="en-US" strike="noStrike" noProof="1"/>
              <a:t>单击此处编辑母版文本样式</a:t>
            </a:r>
            <a:endParaRPr lang="zh-CN" altLang="en-US" strike="noStrike" noProof="1"/>
          </a:p>
          <a:p>
            <a:pPr lvl="1" fontAlgn="base"/>
            <a:r>
              <a:rPr lang="zh-CN" altLang="en-US" strike="noStrike" noProof="1"/>
              <a:t>二级</a:t>
            </a:r>
            <a:endParaRPr lang="zh-CN" altLang="en-US" strike="noStrike" noProof="1"/>
          </a:p>
          <a:p>
            <a:pPr lvl="2" fontAlgn="base"/>
            <a:r>
              <a:rPr lang="zh-CN" altLang="en-US" strike="noStrike" noProof="1"/>
              <a:t>三级</a:t>
            </a:r>
            <a:endParaRPr lang="zh-CN" altLang="en-US" strike="noStrike" noProof="1"/>
          </a:p>
          <a:p>
            <a:pPr lvl="3" fontAlgn="base"/>
            <a:r>
              <a:rPr lang="zh-CN" altLang="en-US" strike="noStrike" noProof="1"/>
              <a:t>四级</a:t>
            </a:r>
            <a:endParaRPr lang="zh-CN" altLang="en-US" strike="noStrike" noProof="1"/>
          </a:p>
          <a:p>
            <a:pPr lvl="4" fontAlgn="base"/>
            <a:r>
              <a:rPr lang="zh-CN" altLang="en-US" strike="noStrike" noProof="1"/>
              <a:t>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pPr fontAlgn="base"/>
            <a:r>
              <a:rPr lang="zh-CN" altLang="en-US" strike="noStrike" noProof="1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186777" y="1778438"/>
            <a:ext cx="4873575" cy="823912"/>
          </a:xfrm>
        </p:spPr>
        <p:txBody>
          <a:bodyPr anchor="ctr" anchorCtr="0"/>
          <a:lstStyle>
            <a:lvl1pPr marL="0" indent="0">
              <a:buNone/>
              <a:defRPr sz="1575"/>
            </a:lvl1pPr>
            <a:lvl2pPr marL="257175" indent="0">
              <a:buNone/>
              <a:defRPr sz="1350"/>
            </a:lvl2pPr>
            <a:lvl3pPr marL="514350" indent="0">
              <a:buNone/>
              <a:defRPr sz="1125"/>
            </a:lvl3pPr>
            <a:lvl4pPr marL="771525" indent="0">
              <a:buNone/>
              <a:defRPr sz="1015"/>
            </a:lvl4pPr>
            <a:lvl5pPr marL="1028700" indent="0">
              <a:buNone/>
              <a:defRPr sz="1015"/>
            </a:lvl5pPr>
            <a:lvl6pPr marL="1285875" indent="0">
              <a:buNone/>
              <a:defRPr sz="1015"/>
            </a:lvl6pPr>
            <a:lvl7pPr marL="1543050" indent="0">
              <a:buNone/>
              <a:defRPr sz="1015"/>
            </a:lvl7pPr>
            <a:lvl8pPr marL="1800225" indent="0">
              <a:buNone/>
              <a:defRPr sz="1015"/>
            </a:lvl8pPr>
            <a:lvl9pPr marL="2057400" indent="0">
              <a:buNone/>
              <a:defRPr sz="1015"/>
            </a:lvl9pPr>
          </a:lstStyle>
          <a:p>
            <a:pPr lvl="0" fontAlgn="base"/>
            <a:r>
              <a:rPr lang="zh-CN" altLang="en-US" strike="noStrike" noProof="1"/>
              <a:t>单击此处编辑母版文本样式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1186777" y="2665379"/>
            <a:ext cx="4873575" cy="3524284"/>
          </a:xfrm>
        </p:spPr>
        <p:txBody>
          <a:bodyPr/>
          <a:lstStyle/>
          <a:p>
            <a:pPr lvl="0" fontAlgn="base"/>
            <a:r>
              <a:rPr lang="zh-CN" altLang="en-US" strike="noStrike" noProof="1"/>
              <a:t>单击此处编辑母版文本样式</a:t>
            </a:r>
            <a:endParaRPr lang="zh-CN" altLang="en-US" strike="noStrike" noProof="1"/>
          </a:p>
          <a:p>
            <a:pPr lvl="1" fontAlgn="base"/>
            <a:r>
              <a:rPr lang="zh-CN" altLang="en-US" strike="noStrike" noProof="1"/>
              <a:t>二级</a:t>
            </a:r>
            <a:endParaRPr lang="zh-CN" altLang="en-US" strike="noStrike" noProof="1"/>
          </a:p>
          <a:p>
            <a:pPr lvl="2" fontAlgn="base"/>
            <a:r>
              <a:rPr lang="zh-CN" altLang="en-US" strike="noStrike" noProof="1"/>
              <a:t>三级</a:t>
            </a:r>
            <a:endParaRPr lang="zh-CN" altLang="en-US" strike="noStrike" noProof="1"/>
          </a:p>
          <a:p>
            <a:pPr lvl="3" fontAlgn="base"/>
            <a:r>
              <a:rPr lang="zh-CN" altLang="en-US" strike="noStrike" noProof="1"/>
              <a:t>四级</a:t>
            </a:r>
            <a:endParaRPr lang="zh-CN" altLang="en-US" strike="noStrike" noProof="1"/>
          </a:p>
          <a:p>
            <a:pPr lvl="4" fontAlgn="base"/>
            <a:r>
              <a:rPr lang="zh-CN" altLang="en-US" strike="noStrike" noProof="1"/>
              <a:t>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256939" y="1778438"/>
            <a:ext cx="4897576" cy="823912"/>
          </a:xfrm>
        </p:spPr>
        <p:txBody>
          <a:bodyPr anchor="ctr" anchorCtr="0"/>
          <a:lstStyle>
            <a:lvl1pPr marL="0" indent="0">
              <a:buNone/>
              <a:defRPr sz="1575"/>
            </a:lvl1pPr>
            <a:lvl2pPr marL="257175" indent="0">
              <a:buNone/>
              <a:defRPr sz="1350"/>
            </a:lvl2pPr>
            <a:lvl3pPr marL="514350" indent="0">
              <a:buNone/>
              <a:defRPr sz="1125"/>
            </a:lvl3pPr>
            <a:lvl4pPr marL="771525" indent="0">
              <a:buNone/>
              <a:defRPr sz="1015"/>
            </a:lvl4pPr>
            <a:lvl5pPr marL="1028700" indent="0">
              <a:buNone/>
              <a:defRPr sz="1015"/>
            </a:lvl5pPr>
            <a:lvl6pPr marL="1285875" indent="0">
              <a:buNone/>
              <a:defRPr sz="1015"/>
            </a:lvl6pPr>
            <a:lvl7pPr marL="1543050" indent="0">
              <a:buNone/>
              <a:defRPr sz="1015"/>
            </a:lvl7pPr>
            <a:lvl8pPr marL="1800225" indent="0">
              <a:buNone/>
              <a:defRPr sz="1015"/>
            </a:lvl8pPr>
            <a:lvl9pPr marL="2057400" indent="0">
              <a:buNone/>
              <a:defRPr sz="1015"/>
            </a:lvl9pPr>
          </a:lstStyle>
          <a:p>
            <a:pPr lvl="0" fontAlgn="base"/>
            <a:r>
              <a:rPr lang="zh-CN" altLang="en-US" strike="noStrike" noProof="1"/>
              <a:t>单击此处编辑母版文本样式</a:t>
            </a:r>
            <a:endParaRPr lang="zh-CN" altLang="en-US" strike="noStrike" noProof="1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256939" y="2665379"/>
            <a:ext cx="4897576" cy="3524284"/>
          </a:xfrm>
        </p:spPr>
        <p:txBody>
          <a:bodyPr/>
          <a:lstStyle/>
          <a:p>
            <a:pPr lvl="0" fontAlgn="base"/>
            <a:r>
              <a:rPr lang="zh-CN" altLang="en-US" strike="noStrike" noProof="1"/>
              <a:t>单击此处编辑母版文本样式</a:t>
            </a:r>
            <a:endParaRPr lang="zh-CN" altLang="en-US" strike="noStrike" noProof="1"/>
          </a:p>
          <a:p>
            <a:pPr lvl="1" fontAlgn="base"/>
            <a:r>
              <a:rPr lang="zh-CN" altLang="en-US" strike="noStrike" noProof="1"/>
              <a:t>二级</a:t>
            </a:r>
            <a:endParaRPr lang="zh-CN" altLang="en-US" strike="noStrike" noProof="1"/>
          </a:p>
          <a:p>
            <a:pPr lvl="2" fontAlgn="base"/>
            <a:r>
              <a:rPr lang="zh-CN" altLang="en-US" strike="noStrike" noProof="1"/>
              <a:t>三级</a:t>
            </a:r>
            <a:endParaRPr lang="zh-CN" altLang="en-US" strike="noStrike" noProof="1"/>
          </a:p>
          <a:p>
            <a:pPr lvl="3" fontAlgn="base"/>
            <a:r>
              <a:rPr lang="zh-CN" altLang="en-US" strike="noStrike" noProof="1"/>
              <a:t>四级</a:t>
            </a:r>
            <a:endParaRPr lang="zh-CN" altLang="en-US" strike="noStrike" noProof="1"/>
          </a:p>
          <a:p>
            <a:pPr lvl="4" fontAlgn="base"/>
            <a:r>
              <a:rPr lang="zh-CN" altLang="en-US" strike="noStrike" noProof="1"/>
              <a:t>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1800"/>
            </a:lvl1pPr>
          </a:lstStyle>
          <a:p>
            <a:pPr fontAlgn="base"/>
            <a:r>
              <a:rPr lang="zh-CN" altLang="en-US" strike="noStrike" noProof="1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1800"/>
            </a:lvl1pPr>
            <a:lvl2pPr>
              <a:defRPr sz="1575"/>
            </a:lvl2pPr>
            <a:lvl3pPr>
              <a:defRPr sz="1350"/>
            </a:lvl3pPr>
            <a:lvl4pPr>
              <a:defRPr sz="1125"/>
            </a:lvl4pPr>
            <a:lvl5pPr>
              <a:defRPr sz="1125"/>
            </a:lvl5pPr>
            <a:lvl6pPr>
              <a:defRPr sz="1125"/>
            </a:lvl6pPr>
            <a:lvl7pPr>
              <a:defRPr sz="1125"/>
            </a:lvl7pPr>
            <a:lvl8pPr>
              <a:defRPr sz="1125"/>
            </a:lvl8pPr>
            <a:lvl9pPr>
              <a:defRPr sz="1125"/>
            </a:lvl9pPr>
          </a:lstStyle>
          <a:p>
            <a:pPr lvl="0" fontAlgn="base"/>
            <a:r>
              <a:rPr lang="zh-CN" altLang="en-US" strike="noStrike" noProof="1"/>
              <a:t>单击此处编辑母版文本样式</a:t>
            </a:r>
            <a:endParaRPr lang="zh-CN" altLang="en-US" strike="noStrike" noProof="1"/>
          </a:p>
          <a:p>
            <a:pPr lvl="1" fontAlgn="base"/>
            <a:r>
              <a:rPr lang="zh-CN" altLang="en-US" strike="noStrike" noProof="1"/>
              <a:t>二级</a:t>
            </a:r>
            <a:endParaRPr lang="zh-CN" altLang="en-US" strike="noStrike" noProof="1"/>
          </a:p>
          <a:p>
            <a:pPr lvl="2" fontAlgn="base"/>
            <a:r>
              <a:rPr lang="zh-CN" altLang="en-US" strike="noStrike" noProof="1"/>
              <a:t>三级</a:t>
            </a:r>
            <a:endParaRPr lang="zh-CN" altLang="en-US" strike="noStrike" noProof="1"/>
          </a:p>
          <a:p>
            <a:pPr lvl="3" fontAlgn="base"/>
            <a:r>
              <a:rPr lang="zh-CN" altLang="en-US" strike="noStrike" noProof="1"/>
              <a:t>四级</a:t>
            </a:r>
            <a:endParaRPr lang="zh-CN" altLang="en-US" strike="noStrike" noProof="1"/>
          </a:p>
          <a:p>
            <a:pPr lvl="4" fontAlgn="base"/>
            <a:r>
              <a:rPr lang="zh-CN" altLang="en-US" strike="noStrike" noProof="1"/>
              <a:t>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90"/>
            </a:lvl2pPr>
            <a:lvl3pPr marL="514350" indent="0">
              <a:buNone/>
              <a:defRPr sz="675"/>
            </a:lvl3pPr>
            <a:lvl4pPr marL="771525" indent="0">
              <a:buNone/>
              <a:defRPr sz="565"/>
            </a:lvl4pPr>
            <a:lvl5pPr marL="1028700" indent="0">
              <a:buNone/>
              <a:defRPr sz="565"/>
            </a:lvl5pPr>
            <a:lvl6pPr marL="1285875" indent="0">
              <a:buNone/>
              <a:defRPr sz="565"/>
            </a:lvl6pPr>
            <a:lvl7pPr marL="1543050" indent="0">
              <a:buNone/>
              <a:defRPr sz="565"/>
            </a:lvl7pPr>
            <a:lvl8pPr marL="1800225" indent="0">
              <a:buNone/>
              <a:defRPr sz="565"/>
            </a:lvl8pPr>
            <a:lvl9pPr marL="2057400" indent="0">
              <a:buNone/>
              <a:defRPr sz="565"/>
            </a:lvl9pPr>
          </a:lstStyle>
          <a:p>
            <a:pPr lvl="0" fontAlgn="base"/>
            <a:r>
              <a:rPr lang="zh-CN" altLang="en-US" strike="noStrike" noProof="1"/>
              <a:t>单击此处编辑母版文本样式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/>
              <a:t>单击此处编辑母版文本样式</a:t>
            </a:r>
            <a:endParaRPr lang="zh-CN" altLang="en-US" strike="noStrike" noProof="1"/>
          </a:p>
          <a:p>
            <a:pPr lvl="1" fontAlgn="base"/>
            <a:r>
              <a:rPr lang="zh-CN" altLang="en-US" strike="noStrike" noProof="1"/>
              <a:t>第二级</a:t>
            </a:r>
            <a:endParaRPr lang="zh-CN" altLang="en-US" strike="noStrike" noProof="1"/>
          </a:p>
          <a:p>
            <a:pPr lvl="2" fontAlgn="base"/>
            <a:r>
              <a:rPr lang="zh-CN" altLang="en-US" strike="noStrike" noProof="1"/>
              <a:t>第三级</a:t>
            </a:r>
            <a:endParaRPr lang="zh-CN" altLang="en-US" strike="noStrike" noProof="1"/>
          </a:p>
          <a:p>
            <a:pPr lvl="3" fontAlgn="base"/>
            <a:r>
              <a:rPr lang="zh-CN" altLang="en-US" strike="noStrike" noProof="1"/>
              <a:t>第四级</a:t>
            </a:r>
            <a:endParaRPr lang="zh-CN" altLang="en-US" strike="noStrike" noProof="1"/>
          </a:p>
          <a:p>
            <a:pPr lvl="4" fontAlgn="base"/>
            <a:r>
              <a:rPr lang="zh-CN" altLang="en-US" strike="noStrike" noProof="1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4165349" cy="1600200"/>
          </a:xfrm>
        </p:spPr>
        <p:txBody>
          <a:bodyPr anchor="b"/>
          <a:lstStyle>
            <a:lvl1pPr>
              <a:defRPr sz="1800"/>
            </a:lvl1pPr>
          </a:lstStyle>
          <a:p>
            <a:pPr fontAlgn="base"/>
            <a:r>
              <a:rPr lang="zh-CN" altLang="en-US" strike="noStrike" noProof="1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457201"/>
            <a:ext cx="6172200" cy="5403850"/>
          </a:xfrm>
        </p:spPr>
        <p:txBody>
          <a:bodyPr/>
          <a:lstStyle>
            <a:lvl1pPr marL="0" indent="0">
              <a:buNone/>
              <a:defRPr sz="1800"/>
            </a:lvl1pPr>
            <a:lvl2pPr marL="257175" indent="0">
              <a:buNone/>
              <a:defRPr sz="1575"/>
            </a:lvl2pPr>
            <a:lvl3pPr marL="514350" indent="0">
              <a:buNone/>
              <a:defRPr sz="1350"/>
            </a:lvl3pPr>
            <a:lvl4pPr marL="771525" indent="0">
              <a:buNone/>
              <a:defRPr sz="1125"/>
            </a:lvl4pPr>
            <a:lvl5pPr marL="1028700" indent="0">
              <a:buNone/>
              <a:defRPr sz="1125"/>
            </a:lvl5pPr>
            <a:lvl6pPr marL="1285875" indent="0">
              <a:buNone/>
              <a:defRPr sz="1125"/>
            </a:lvl6pPr>
            <a:lvl7pPr marL="1543050" indent="0">
              <a:buNone/>
              <a:defRPr sz="1125"/>
            </a:lvl7pPr>
            <a:lvl8pPr marL="1800225" indent="0">
              <a:buNone/>
              <a:defRPr sz="1125"/>
            </a:lvl8pPr>
            <a:lvl9pPr marL="2057400" indent="0">
              <a:buNone/>
              <a:defRPr sz="1125"/>
            </a:lvl9pPr>
          </a:lstStyle>
          <a:p>
            <a:pPr fontAlgn="base"/>
            <a:r>
              <a:rPr lang="zh-CN" altLang="en-US" strike="noStrike" noProof="1"/>
              <a:t>单击图标添加图片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4165349" cy="3811588"/>
          </a:xfrm>
        </p:spPr>
        <p:txBody>
          <a:bodyPr/>
          <a:lstStyle>
            <a:lvl1pPr marL="0" indent="0">
              <a:buNone/>
              <a:defRPr sz="1125"/>
            </a:lvl1pPr>
            <a:lvl2pPr marL="257175" indent="0">
              <a:buNone/>
              <a:defRPr sz="1015"/>
            </a:lvl2pPr>
            <a:lvl3pPr marL="514350" indent="0">
              <a:buNone/>
              <a:defRPr sz="900"/>
            </a:lvl3pPr>
            <a:lvl4pPr marL="771525" indent="0">
              <a:buNone/>
              <a:defRPr sz="790"/>
            </a:lvl4pPr>
            <a:lvl5pPr marL="1028700" indent="0">
              <a:buNone/>
              <a:defRPr sz="790"/>
            </a:lvl5pPr>
            <a:lvl6pPr marL="1285875" indent="0">
              <a:buNone/>
              <a:defRPr sz="790"/>
            </a:lvl6pPr>
            <a:lvl7pPr marL="1543050" indent="0">
              <a:buNone/>
              <a:defRPr sz="790"/>
            </a:lvl7pPr>
            <a:lvl8pPr marL="1800225" indent="0">
              <a:buNone/>
              <a:defRPr sz="790"/>
            </a:lvl8pPr>
            <a:lvl9pPr marL="2057400" indent="0">
              <a:buNone/>
              <a:defRPr sz="790"/>
            </a:lvl9pPr>
          </a:lstStyle>
          <a:p>
            <a:pPr lvl="0" fontAlgn="base"/>
            <a:r>
              <a:rPr lang="zh-CN" altLang="en-US" strike="noStrike" noProof="1"/>
              <a:t>单击此处编辑母版文本样式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/>
              <a:t>单击此处编辑母版文本样式</a:t>
            </a:r>
            <a:endParaRPr lang="zh-CN" altLang="en-US" strike="noStrike" noProof="1"/>
          </a:p>
          <a:p>
            <a:pPr lvl="1" fontAlgn="base"/>
            <a:r>
              <a:rPr lang="zh-CN" altLang="en-US" strike="noStrike" noProof="1"/>
              <a:t>二级</a:t>
            </a:r>
            <a:endParaRPr lang="zh-CN" altLang="en-US" strike="noStrike" noProof="1"/>
          </a:p>
          <a:p>
            <a:pPr lvl="2" fontAlgn="base"/>
            <a:r>
              <a:rPr lang="zh-CN" altLang="en-US" strike="noStrike" noProof="1"/>
              <a:t>三级</a:t>
            </a:r>
            <a:endParaRPr lang="zh-CN" altLang="en-US" strike="noStrike" noProof="1"/>
          </a:p>
          <a:p>
            <a:pPr lvl="3" fontAlgn="base"/>
            <a:r>
              <a:rPr lang="zh-CN" altLang="en-US" strike="noStrike" noProof="1"/>
              <a:t>四级</a:t>
            </a:r>
            <a:endParaRPr lang="zh-CN" altLang="en-US" strike="noStrike" noProof="1"/>
          </a:p>
          <a:p>
            <a:pPr lvl="4" fontAlgn="base"/>
            <a:r>
              <a:rPr lang="zh-CN" altLang="en-US" strike="noStrike" noProof="1"/>
              <a:t>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946094" y="685800"/>
            <a:ext cx="2847975" cy="5181600"/>
          </a:xfrm>
        </p:spPr>
        <p:txBody>
          <a:bodyPr vert="eaVert"/>
          <a:lstStyle/>
          <a:p>
            <a:pPr fontAlgn="base"/>
            <a:r>
              <a:rPr lang="zh-CN" altLang="en-US" strike="noStrike" noProof="1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02169" y="685800"/>
            <a:ext cx="8378825" cy="5181600"/>
          </a:xfrm>
        </p:spPr>
        <p:txBody>
          <a:bodyPr vert="eaVert"/>
          <a:lstStyle/>
          <a:p>
            <a:pPr lvl="0" fontAlgn="base"/>
            <a:r>
              <a:rPr lang="zh-CN" altLang="en-US" strike="noStrike" noProof="1"/>
              <a:t>单击此处编辑母版文本样式</a:t>
            </a:r>
            <a:endParaRPr lang="zh-CN" altLang="en-US" strike="noStrike" noProof="1"/>
          </a:p>
          <a:p>
            <a:pPr lvl="1" fontAlgn="base"/>
            <a:r>
              <a:rPr lang="zh-CN" altLang="en-US" strike="noStrike" noProof="1"/>
              <a:t>二级</a:t>
            </a:r>
            <a:endParaRPr lang="zh-CN" altLang="en-US" strike="noStrike" noProof="1"/>
          </a:p>
          <a:p>
            <a:pPr lvl="2" fontAlgn="base"/>
            <a:r>
              <a:rPr lang="zh-CN" altLang="en-US" strike="noStrike" noProof="1"/>
              <a:t>三级</a:t>
            </a:r>
            <a:endParaRPr lang="zh-CN" altLang="en-US" strike="noStrike" noProof="1"/>
          </a:p>
          <a:p>
            <a:pPr lvl="3" fontAlgn="base"/>
            <a:r>
              <a:rPr lang="zh-CN" altLang="en-US" strike="noStrike" noProof="1"/>
              <a:t>四级</a:t>
            </a:r>
            <a:endParaRPr lang="zh-CN" altLang="en-US" strike="noStrike" noProof="1"/>
          </a:p>
          <a:p>
            <a:pPr lvl="4" fontAlgn="base"/>
            <a:r>
              <a:rPr lang="zh-CN" altLang="en-US" strike="noStrike" noProof="1"/>
              <a:t>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showMasterPhAnim="0">
  <p:cSld name="标题幻灯片">
    <p:bg>
      <p:bgPr>
        <a:blipFill rotWithShape="0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标题 140289"/>
          <p:cNvSpPr>
            <a:spLocks noGrp="1" noRot="1"/>
          </p:cNvSpPr>
          <p:nvPr>
            <p:ph type="ctrTitle"/>
          </p:nvPr>
        </p:nvSpPr>
        <p:spPr>
          <a:xfrm>
            <a:off x="5283200" y="1066800"/>
            <a:ext cx="6197600" cy="19812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lstStyle>
            <a:lvl1pPr lvl="0">
              <a:defRPr/>
            </a:lvl1pPr>
          </a:lstStyle>
          <a:p>
            <a:pPr lvl="0" fontAlgn="base"/>
            <a:r>
              <a:rPr lang="zh-CN" altLang="en-US" strike="noStrike" noProof="1"/>
              <a:t>单击此处编辑母版标题样式</a:t>
            </a:r>
            <a:endParaRPr lang="zh-CN" altLang="en-US" strike="noStrike" noProof="1"/>
          </a:p>
        </p:txBody>
      </p:sp>
      <p:sp>
        <p:nvSpPr>
          <p:cNvPr id="140291" name="副标题 140290"/>
          <p:cNvSpPr>
            <a:spLocks noGrp="1" noRot="1"/>
          </p:cNvSpPr>
          <p:nvPr>
            <p:ph type="subTitle" idx="1"/>
          </p:nvPr>
        </p:nvSpPr>
        <p:spPr>
          <a:xfrm>
            <a:off x="5283200" y="3657600"/>
            <a:ext cx="6096000" cy="1676400"/>
          </a:xfrm>
          <a:prstGeom prst="rect">
            <a:avLst/>
          </a:prstGeom>
          <a:noFill/>
          <a:ln w="9525">
            <a:noFill/>
          </a:ln>
        </p:spPr>
        <p:txBody>
          <a:bodyPr anchor="t"/>
          <a:lstStyle>
            <a:lvl1pPr marL="0" lvl="0" indent="0" algn="ctr">
              <a:buNone/>
              <a:defRPr/>
            </a:lvl1pPr>
            <a:lvl2pPr marL="457200" lvl="1" indent="0" algn="ctr">
              <a:buNone/>
              <a:defRPr/>
            </a:lvl2pPr>
            <a:lvl3pPr marL="914400" lvl="2" indent="0" algn="ctr">
              <a:buNone/>
              <a:defRPr/>
            </a:lvl3pPr>
            <a:lvl4pPr marL="1371600" lvl="3" indent="0" algn="ctr">
              <a:buNone/>
              <a:defRPr/>
            </a:lvl4pPr>
            <a:lvl5pPr marL="1828800" lvl="4" indent="0" algn="ctr">
              <a:buNone/>
              <a:defRPr/>
            </a:lvl5pPr>
          </a:lstStyle>
          <a:p>
            <a:pPr lvl="0" fontAlgn="base"/>
            <a:r>
              <a:rPr lang="zh-CN" altLang="en-US" strike="noStrike" noProof="1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140292" name="日期占位符 140291"/>
          <p:cNvSpPr>
            <a:spLocks noGrp="1"/>
          </p:cNvSpPr>
          <p:nvPr>
            <p:ph type="dt" sz="half" idx="2"/>
          </p:nvPr>
        </p:nvSpPr>
        <p:spPr>
          <a:xfrm>
            <a:off x="402167" y="6076950"/>
            <a:ext cx="3052233" cy="476250"/>
          </a:xfrm>
          <a:prstGeom prst="rect">
            <a:avLst/>
          </a:prstGeom>
          <a:noFill/>
          <a:ln w="9525">
            <a:noFill/>
          </a:ln>
        </p:spPr>
        <p:txBody>
          <a:bodyPr anchor="t"/>
          <a:lstStyle>
            <a:lvl1pPr>
              <a:defRPr sz="1400"/>
            </a:lvl1pPr>
          </a:lstStyle>
          <a:p>
            <a:pPr fontAlgn="base"/>
            <a:endParaRPr lang="zh-CN" altLang="en-US" strike="noStrike" noProof="1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40293" name="页脚占位符 140292"/>
          <p:cNvSpPr>
            <a:spLocks noGrp="1"/>
          </p:cNvSpPr>
          <p:nvPr>
            <p:ph type="ftr" sz="quarter" idx="3"/>
          </p:nvPr>
        </p:nvSpPr>
        <p:spPr>
          <a:xfrm>
            <a:off x="4165600" y="6076950"/>
            <a:ext cx="3860800" cy="476250"/>
          </a:xfrm>
          <a:prstGeom prst="rect">
            <a:avLst/>
          </a:prstGeom>
          <a:noFill/>
          <a:ln w="9525">
            <a:noFill/>
          </a:ln>
        </p:spPr>
        <p:txBody>
          <a:bodyPr anchor="t"/>
          <a:lstStyle>
            <a:lvl1pPr algn="ctr">
              <a:defRPr sz="1400"/>
            </a:lvl1pPr>
          </a:lstStyle>
          <a:p>
            <a:pPr fontAlgn="base"/>
            <a:endParaRPr lang="zh-CN" altLang="en-US" strike="noStrike" noProof="1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40294" name="灯片编号占位符 140293"/>
          <p:cNvSpPr>
            <a:spLocks noGrp="1"/>
          </p:cNvSpPr>
          <p:nvPr>
            <p:ph type="sldNum" sz="quarter" idx="4"/>
          </p:nvPr>
        </p:nvSpPr>
        <p:spPr>
          <a:xfrm>
            <a:off x="8737600" y="6076950"/>
            <a:ext cx="3052233" cy="476250"/>
          </a:xfrm>
          <a:prstGeom prst="rect">
            <a:avLst/>
          </a:prstGeom>
          <a:noFill/>
          <a:ln w="9525">
            <a:noFill/>
          </a:ln>
        </p:spPr>
        <p:txBody>
          <a:bodyPr anchor="t"/>
          <a:lstStyle>
            <a:lvl1pPr algn="r">
              <a:defRPr sz="1400"/>
            </a:lvl1pPr>
          </a:lstStyle>
          <a:p>
            <a:pPr fontAlgn="base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hf sldNum="0" hdr="0" ftr="0" dt="0"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/>
              <a:t>单击此处编辑母版文本样式</a:t>
            </a:r>
            <a:endParaRPr lang="zh-CN" altLang="en-US" strike="noStrike" noProof="1"/>
          </a:p>
          <a:p>
            <a:pPr lvl="1" fontAlgn="base"/>
            <a:r>
              <a:rPr lang="zh-CN" altLang="en-US" strike="noStrike" noProof="1"/>
              <a:t>第二级</a:t>
            </a:r>
            <a:endParaRPr lang="zh-CN" altLang="en-US" strike="noStrike" noProof="1"/>
          </a:p>
          <a:p>
            <a:pPr lvl="2" fontAlgn="base"/>
            <a:r>
              <a:rPr lang="zh-CN" altLang="en-US" strike="noStrike" noProof="1"/>
              <a:t>第三级</a:t>
            </a:r>
            <a:endParaRPr lang="zh-CN" altLang="en-US" strike="noStrike" noProof="1"/>
          </a:p>
          <a:p>
            <a:pPr lvl="3" fontAlgn="base"/>
            <a:r>
              <a:rPr lang="zh-CN" altLang="en-US" strike="noStrike" noProof="1"/>
              <a:t>第四级</a:t>
            </a:r>
            <a:endParaRPr lang="zh-CN" altLang="en-US" strike="noStrike" noProof="1"/>
          </a:p>
          <a:p>
            <a:pPr lvl="4" fontAlgn="base"/>
            <a:r>
              <a:rPr lang="zh-CN" altLang="en-US" strike="noStrike" noProof="1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1" y="1709738"/>
            <a:ext cx="105156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1" y="4589463"/>
            <a:ext cx="105156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/>
              <a:t>单击此处编辑母版文本样式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06400" y="1981200"/>
            <a:ext cx="5579957" cy="3886200"/>
          </a:xfrm>
        </p:spPr>
        <p:txBody>
          <a:bodyPr/>
          <a:lstStyle/>
          <a:p>
            <a:pPr lvl="0" fontAlgn="base"/>
            <a:r>
              <a:rPr lang="zh-CN" altLang="en-US" strike="noStrike" noProof="1"/>
              <a:t>单击此处编辑母版文本样式</a:t>
            </a:r>
            <a:endParaRPr lang="zh-CN" altLang="en-US" strike="noStrike" noProof="1"/>
          </a:p>
          <a:p>
            <a:pPr lvl="1" fontAlgn="base"/>
            <a:r>
              <a:rPr lang="zh-CN" altLang="en-US" strike="noStrike" noProof="1"/>
              <a:t>第二级</a:t>
            </a:r>
            <a:endParaRPr lang="zh-CN" altLang="en-US" strike="noStrike" noProof="1"/>
          </a:p>
          <a:p>
            <a:pPr lvl="2" fontAlgn="base"/>
            <a:r>
              <a:rPr lang="zh-CN" altLang="en-US" strike="noStrike" noProof="1"/>
              <a:t>第三级</a:t>
            </a:r>
            <a:endParaRPr lang="zh-CN" altLang="en-US" strike="noStrike" noProof="1"/>
          </a:p>
          <a:p>
            <a:pPr lvl="3" fontAlgn="base"/>
            <a:r>
              <a:rPr lang="zh-CN" altLang="en-US" strike="noStrike" noProof="1"/>
              <a:t>第四级</a:t>
            </a:r>
            <a:endParaRPr lang="zh-CN" altLang="en-US" strike="noStrike" noProof="1"/>
          </a:p>
          <a:p>
            <a:pPr lvl="4" fontAlgn="base"/>
            <a:r>
              <a:rPr lang="zh-CN" altLang="en-US" strike="noStrike" noProof="1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214111" y="1981200"/>
            <a:ext cx="5579957" cy="3886200"/>
          </a:xfrm>
        </p:spPr>
        <p:txBody>
          <a:bodyPr/>
          <a:lstStyle/>
          <a:p>
            <a:pPr lvl="0" fontAlgn="base"/>
            <a:r>
              <a:rPr lang="zh-CN" altLang="en-US" strike="noStrike" noProof="1"/>
              <a:t>单击此处编辑母版文本样式</a:t>
            </a:r>
            <a:endParaRPr lang="zh-CN" altLang="en-US" strike="noStrike" noProof="1"/>
          </a:p>
          <a:p>
            <a:pPr lvl="1" fontAlgn="base"/>
            <a:r>
              <a:rPr lang="zh-CN" altLang="en-US" strike="noStrike" noProof="1"/>
              <a:t>第二级</a:t>
            </a:r>
            <a:endParaRPr lang="zh-CN" altLang="en-US" strike="noStrike" noProof="1"/>
          </a:p>
          <a:p>
            <a:pPr lvl="2" fontAlgn="base"/>
            <a:r>
              <a:rPr lang="zh-CN" altLang="en-US" strike="noStrike" noProof="1"/>
              <a:t>第三级</a:t>
            </a:r>
            <a:endParaRPr lang="zh-CN" altLang="en-US" strike="noStrike" noProof="1"/>
          </a:p>
          <a:p>
            <a:pPr lvl="3" fontAlgn="base"/>
            <a:r>
              <a:rPr lang="zh-CN" altLang="en-US" strike="noStrike" noProof="1"/>
              <a:t>第四级</a:t>
            </a:r>
            <a:endParaRPr lang="zh-CN" altLang="en-US" strike="noStrike" noProof="1"/>
          </a:p>
          <a:p>
            <a:pPr lvl="4" fontAlgn="base"/>
            <a:r>
              <a:rPr lang="zh-CN" altLang="en-US" strike="noStrike" noProof="1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pPr fontAlgn="base"/>
            <a:r>
              <a:rPr lang="zh-CN" altLang="en-US" strike="noStrike" noProof="1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186775" y="1778438"/>
            <a:ext cx="4873575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/>
              <a:t>单击此处编辑母版文本样式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1186775" y="2665379"/>
            <a:ext cx="4873575" cy="3524284"/>
          </a:xfrm>
        </p:spPr>
        <p:txBody>
          <a:bodyPr/>
          <a:lstStyle/>
          <a:p>
            <a:pPr lvl="0" fontAlgn="base"/>
            <a:r>
              <a:rPr lang="zh-CN" altLang="en-US" strike="noStrike" noProof="1"/>
              <a:t>单击此处编辑母版文本样式</a:t>
            </a:r>
            <a:endParaRPr lang="zh-CN" altLang="en-US" strike="noStrike" noProof="1"/>
          </a:p>
          <a:p>
            <a:pPr lvl="1" fontAlgn="base"/>
            <a:r>
              <a:rPr lang="zh-CN" altLang="en-US" strike="noStrike" noProof="1"/>
              <a:t>第二级</a:t>
            </a:r>
            <a:endParaRPr lang="zh-CN" altLang="en-US" strike="noStrike" noProof="1"/>
          </a:p>
          <a:p>
            <a:pPr lvl="2" fontAlgn="base"/>
            <a:r>
              <a:rPr lang="zh-CN" altLang="en-US" strike="noStrike" noProof="1"/>
              <a:t>第三级</a:t>
            </a:r>
            <a:endParaRPr lang="zh-CN" altLang="en-US" strike="noStrike" noProof="1"/>
          </a:p>
          <a:p>
            <a:pPr lvl="3" fontAlgn="base"/>
            <a:r>
              <a:rPr lang="zh-CN" altLang="en-US" strike="noStrike" noProof="1"/>
              <a:t>第四级</a:t>
            </a:r>
            <a:endParaRPr lang="zh-CN" altLang="en-US" strike="noStrike" noProof="1"/>
          </a:p>
          <a:p>
            <a:pPr lvl="4" fontAlgn="base"/>
            <a:r>
              <a:rPr lang="zh-CN" altLang="en-US" strike="noStrike" noProof="1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256939" y="1778438"/>
            <a:ext cx="4897576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/>
              <a:t>单击此处编辑母版文本样式</a:t>
            </a:r>
            <a:endParaRPr lang="zh-CN" altLang="en-US" strike="noStrike" noProof="1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256939" y="2665379"/>
            <a:ext cx="4897576" cy="3524284"/>
          </a:xfrm>
        </p:spPr>
        <p:txBody>
          <a:bodyPr/>
          <a:lstStyle/>
          <a:p>
            <a:pPr lvl="0" fontAlgn="base"/>
            <a:r>
              <a:rPr lang="zh-CN" altLang="en-US" strike="noStrike" noProof="1"/>
              <a:t>单击此处编辑母版文本样式</a:t>
            </a:r>
            <a:endParaRPr lang="zh-CN" altLang="en-US" strike="noStrike" noProof="1"/>
          </a:p>
          <a:p>
            <a:pPr lvl="1" fontAlgn="base"/>
            <a:r>
              <a:rPr lang="zh-CN" altLang="en-US" strike="noStrike" noProof="1"/>
              <a:t>第二级</a:t>
            </a:r>
            <a:endParaRPr lang="zh-CN" altLang="en-US" strike="noStrike" noProof="1"/>
          </a:p>
          <a:p>
            <a:pPr lvl="2" fontAlgn="base"/>
            <a:r>
              <a:rPr lang="zh-CN" altLang="en-US" strike="noStrike" noProof="1"/>
              <a:t>第三级</a:t>
            </a:r>
            <a:endParaRPr lang="zh-CN" altLang="en-US" strike="noStrike" noProof="1"/>
          </a:p>
          <a:p>
            <a:pPr lvl="3" fontAlgn="base"/>
            <a:r>
              <a:rPr lang="zh-CN" altLang="en-US" strike="noStrike" noProof="1"/>
              <a:t>第四级</a:t>
            </a:r>
            <a:endParaRPr lang="zh-CN" altLang="en-US" strike="noStrike" noProof="1"/>
          </a:p>
          <a:p>
            <a:pPr lvl="4" fontAlgn="base"/>
            <a:r>
              <a:rPr lang="zh-CN" altLang="en-US" strike="noStrike" noProof="1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3375"/>
            </a:lvl1pPr>
          </a:lstStyle>
          <a:p>
            <a:pPr fontAlgn="base"/>
            <a:r>
              <a:rPr lang="zh-CN" altLang="en-US" strike="noStrike" noProof="1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1pPr>
            <a:lvl2pPr marL="257175" indent="0">
              <a:buNone/>
              <a:defRPr sz="1125">
                <a:solidFill>
                  <a:schemeClr val="tx1">
                    <a:tint val="75000"/>
                  </a:schemeClr>
                </a:solidFill>
              </a:defRPr>
            </a:lvl2pPr>
            <a:lvl3pPr marL="514350" indent="0">
              <a:buNone/>
              <a:defRPr sz="1015">
                <a:solidFill>
                  <a:schemeClr val="tx1">
                    <a:tint val="75000"/>
                  </a:schemeClr>
                </a:solidFill>
              </a:defRPr>
            </a:lvl3pPr>
            <a:lvl4pPr marL="7715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4pPr>
            <a:lvl5pPr marL="10287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5pPr>
            <a:lvl6pPr marL="128587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6pPr>
            <a:lvl7pPr marL="154305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7pPr>
            <a:lvl8pPr marL="18002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8pPr>
            <a:lvl9pPr marL="20574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/>
              <a:t>单击此处编辑母版文本样式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/>
              <a:t>单击此处编辑母版文本样式</a:t>
            </a:r>
            <a:endParaRPr lang="zh-CN" altLang="en-US" strike="noStrike" noProof="1"/>
          </a:p>
          <a:p>
            <a:pPr lvl="1" fontAlgn="base"/>
            <a:r>
              <a:rPr lang="zh-CN" altLang="en-US" strike="noStrike" noProof="1"/>
              <a:t>第二级</a:t>
            </a:r>
            <a:endParaRPr lang="zh-CN" altLang="en-US" strike="noStrike" noProof="1"/>
          </a:p>
          <a:p>
            <a:pPr lvl="2" fontAlgn="base"/>
            <a:r>
              <a:rPr lang="zh-CN" altLang="en-US" strike="noStrike" noProof="1"/>
              <a:t>第三级</a:t>
            </a:r>
            <a:endParaRPr lang="zh-CN" altLang="en-US" strike="noStrike" noProof="1"/>
          </a:p>
          <a:p>
            <a:pPr lvl="3" fontAlgn="base"/>
            <a:r>
              <a:rPr lang="zh-CN" altLang="en-US" strike="noStrike" noProof="1"/>
              <a:t>第四级</a:t>
            </a:r>
            <a:endParaRPr lang="zh-CN" altLang="en-US" strike="noStrike" noProof="1"/>
          </a:p>
          <a:p>
            <a:pPr lvl="4" fontAlgn="base"/>
            <a:r>
              <a:rPr lang="zh-CN" altLang="en-US" strike="noStrike" noProof="1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/>
              <a:t>单击此处编辑母版文本样式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4165349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457201"/>
            <a:ext cx="617220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4165349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/>
              <a:t>单击此处编辑母版文本样式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/>
              <a:t>单击此处编辑母版文本样式</a:t>
            </a:r>
            <a:endParaRPr lang="zh-CN" altLang="en-US" strike="noStrike" noProof="1"/>
          </a:p>
          <a:p>
            <a:pPr lvl="1" fontAlgn="base"/>
            <a:r>
              <a:rPr lang="zh-CN" altLang="en-US" strike="noStrike" noProof="1"/>
              <a:t>第二级</a:t>
            </a:r>
            <a:endParaRPr lang="zh-CN" altLang="en-US" strike="noStrike" noProof="1"/>
          </a:p>
          <a:p>
            <a:pPr lvl="2" fontAlgn="base"/>
            <a:r>
              <a:rPr lang="zh-CN" altLang="en-US" strike="noStrike" noProof="1"/>
              <a:t>第三级</a:t>
            </a:r>
            <a:endParaRPr lang="zh-CN" altLang="en-US" strike="noStrike" noProof="1"/>
          </a:p>
          <a:p>
            <a:pPr lvl="3" fontAlgn="base"/>
            <a:r>
              <a:rPr lang="zh-CN" altLang="en-US" strike="noStrike" noProof="1"/>
              <a:t>第四级</a:t>
            </a:r>
            <a:endParaRPr lang="zh-CN" altLang="en-US" strike="noStrike" noProof="1"/>
          </a:p>
          <a:p>
            <a:pPr lvl="4" fontAlgn="base"/>
            <a:r>
              <a:rPr lang="zh-CN" altLang="en-US" strike="noStrike" noProof="1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946092" y="685800"/>
            <a:ext cx="2847975" cy="5181600"/>
          </a:xfrm>
        </p:spPr>
        <p:txBody>
          <a:bodyPr vert="eaVert"/>
          <a:lstStyle/>
          <a:p>
            <a:pPr fontAlgn="base"/>
            <a:r>
              <a:rPr lang="zh-CN" altLang="en-US" strike="noStrike" noProof="1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02167" y="685800"/>
            <a:ext cx="8378825" cy="5181600"/>
          </a:xfrm>
        </p:spPr>
        <p:txBody>
          <a:bodyPr vert="eaVert"/>
          <a:lstStyle/>
          <a:p>
            <a:pPr lvl="0" fontAlgn="base"/>
            <a:r>
              <a:rPr lang="zh-CN" altLang="en-US" strike="noStrike" noProof="1"/>
              <a:t>单击此处编辑母版文本样式</a:t>
            </a:r>
            <a:endParaRPr lang="zh-CN" altLang="en-US" strike="noStrike" noProof="1"/>
          </a:p>
          <a:p>
            <a:pPr lvl="1" fontAlgn="base"/>
            <a:r>
              <a:rPr lang="zh-CN" altLang="en-US" strike="noStrike" noProof="1"/>
              <a:t>第二级</a:t>
            </a:r>
            <a:endParaRPr lang="zh-CN" altLang="en-US" strike="noStrike" noProof="1"/>
          </a:p>
          <a:p>
            <a:pPr lvl="2" fontAlgn="base"/>
            <a:r>
              <a:rPr lang="zh-CN" altLang="en-US" strike="noStrike" noProof="1"/>
              <a:t>第三级</a:t>
            </a:r>
            <a:endParaRPr lang="zh-CN" altLang="en-US" strike="noStrike" noProof="1"/>
          </a:p>
          <a:p>
            <a:pPr lvl="3" fontAlgn="base"/>
            <a:r>
              <a:rPr lang="zh-CN" altLang="en-US" strike="noStrike" noProof="1"/>
              <a:t>第四级</a:t>
            </a:r>
            <a:endParaRPr lang="zh-CN" altLang="en-US" strike="noStrike" noProof="1"/>
          </a:p>
          <a:p>
            <a:pPr lvl="4" fontAlgn="base"/>
            <a:r>
              <a:rPr lang="zh-CN" altLang="en-US" strike="noStrike" noProof="1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06400" y="1981200"/>
            <a:ext cx="5579957" cy="3886200"/>
          </a:xfrm>
        </p:spPr>
        <p:txBody>
          <a:bodyPr/>
          <a:lstStyle/>
          <a:p>
            <a:pPr lvl="0" fontAlgn="base"/>
            <a:r>
              <a:rPr lang="zh-CN" altLang="en-US" strike="noStrike" noProof="1"/>
              <a:t>单击此处编辑母版文本样式</a:t>
            </a:r>
            <a:endParaRPr lang="zh-CN" altLang="en-US" strike="noStrike" noProof="1"/>
          </a:p>
          <a:p>
            <a:pPr lvl="1" fontAlgn="base"/>
            <a:r>
              <a:rPr lang="zh-CN" altLang="en-US" strike="noStrike" noProof="1"/>
              <a:t>第二级</a:t>
            </a:r>
            <a:endParaRPr lang="zh-CN" altLang="en-US" strike="noStrike" noProof="1"/>
          </a:p>
          <a:p>
            <a:pPr lvl="2" fontAlgn="base"/>
            <a:r>
              <a:rPr lang="zh-CN" altLang="en-US" strike="noStrike" noProof="1"/>
              <a:t>第三级</a:t>
            </a:r>
            <a:endParaRPr lang="zh-CN" altLang="en-US" strike="noStrike" noProof="1"/>
          </a:p>
          <a:p>
            <a:pPr lvl="3" fontAlgn="base"/>
            <a:r>
              <a:rPr lang="zh-CN" altLang="en-US" strike="noStrike" noProof="1"/>
              <a:t>第四级</a:t>
            </a:r>
            <a:endParaRPr lang="zh-CN" altLang="en-US" strike="noStrike" noProof="1"/>
          </a:p>
          <a:p>
            <a:pPr lvl="4" fontAlgn="base"/>
            <a:r>
              <a:rPr lang="zh-CN" altLang="en-US" strike="noStrike" noProof="1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214112" y="1981200"/>
            <a:ext cx="5579957" cy="3886200"/>
          </a:xfrm>
        </p:spPr>
        <p:txBody>
          <a:bodyPr/>
          <a:lstStyle/>
          <a:p>
            <a:pPr lvl="0" fontAlgn="base"/>
            <a:r>
              <a:rPr lang="zh-CN" altLang="en-US" strike="noStrike" noProof="1"/>
              <a:t>单击此处编辑母版文本样式</a:t>
            </a:r>
            <a:endParaRPr lang="zh-CN" altLang="en-US" strike="noStrike" noProof="1"/>
          </a:p>
          <a:p>
            <a:pPr lvl="1" fontAlgn="base"/>
            <a:r>
              <a:rPr lang="zh-CN" altLang="en-US" strike="noStrike" noProof="1"/>
              <a:t>第二级</a:t>
            </a:r>
            <a:endParaRPr lang="zh-CN" altLang="en-US" strike="noStrike" noProof="1"/>
          </a:p>
          <a:p>
            <a:pPr lvl="2" fontAlgn="base"/>
            <a:r>
              <a:rPr lang="zh-CN" altLang="en-US" strike="noStrike" noProof="1"/>
              <a:t>第三级</a:t>
            </a:r>
            <a:endParaRPr lang="zh-CN" altLang="en-US" strike="noStrike" noProof="1"/>
          </a:p>
          <a:p>
            <a:pPr lvl="3" fontAlgn="base"/>
            <a:r>
              <a:rPr lang="zh-CN" altLang="en-US" strike="noStrike" noProof="1"/>
              <a:t>第四级</a:t>
            </a:r>
            <a:endParaRPr lang="zh-CN" altLang="en-US" strike="noStrike" noProof="1"/>
          </a:p>
          <a:p>
            <a:pPr lvl="4" fontAlgn="base"/>
            <a:r>
              <a:rPr lang="zh-CN" altLang="en-US" strike="noStrike" noProof="1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pPr fontAlgn="base"/>
            <a:r>
              <a:rPr lang="zh-CN" altLang="en-US" strike="noStrike" noProof="1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186777" y="1778438"/>
            <a:ext cx="4873575" cy="823912"/>
          </a:xfrm>
        </p:spPr>
        <p:txBody>
          <a:bodyPr anchor="ctr" anchorCtr="0"/>
          <a:lstStyle>
            <a:lvl1pPr marL="0" indent="0">
              <a:buNone/>
              <a:defRPr sz="1575"/>
            </a:lvl1pPr>
            <a:lvl2pPr marL="257175" indent="0">
              <a:buNone/>
              <a:defRPr sz="1350"/>
            </a:lvl2pPr>
            <a:lvl3pPr marL="514350" indent="0">
              <a:buNone/>
              <a:defRPr sz="1125"/>
            </a:lvl3pPr>
            <a:lvl4pPr marL="771525" indent="0">
              <a:buNone/>
              <a:defRPr sz="1015"/>
            </a:lvl4pPr>
            <a:lvl5pPr marL="1028700" indent="0">
              <a:buNone/>
              <a:defRPr sz="1015"/>
            </a:lvl5pPr>
            <a:lvl6pPr marL="1285875" indent="0">
              <a:buNone/>
              <a:defRPr sz="1015"/>
            </a:lvl6pPr>
            <a:lvl7pPr marL="1543050" indent="0">
              <a:buNone/>
              <a:defRPr sz="1015"/>
            </a:lvl7pPr>
            <a:lvl8pPr marL="1800225" indent="0">
              <a:buNone/>
              <a:defRPr sz="1015"/>
            </a:lvl8pPr>
            <a:lvl9pPr marL="2057400" indent="0">
              <a:buNone/>
              <a:defRPr sz="1015"/>
            </a:lvl9pPr>
          </a:lstStyle>
          <a:p>
            <a:pPr lvl="0" fontAlgn="base"/>
            <a:r>
              <a:rPr lang="zh-CN" altLang="en-US" strike="noStrike" noProof="1"/>
              <a:t>单击此处编辑母版文本样式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1186777" y="2665379"/>
            <a:ext cx="4873575" cy="3524284"/>
          </a:xfrm>
        </p:spPr>
        <p:txBody>
          <a:bodyPr/>
          <a:lstStyle/>
          <a:p>
            <a:pPr lvl="0" fontAlgn="base"/>
            <a:r>
              <a:rPr lang="zh-CN" altLang="en-US" strike="noStrike" noProof="1"/>
              <a:t>单击此处编辑母版文本样式</a:t>
            </a:r>
            <a:endParaRPr lang="zh-CN" altLang="en-US" strike="noStrike" noProof="1"/>
          </a:p>
          <a:p>
            <a:pPr lvl="1" fontAlgn="base"/>
            <a:r>
              <a:rPr lang="zh-CN" altLang="en-US" strike="noStrike" noProof="1"/>
              <a:t>第二级</a:t>
            </a:r>
            <a:endParaRPr lang="zh-CN" altLang="en-US" strike="noStrike" noProof="1"/>
          </a:p>
          <a:p>
            <a:pPr lvl="2" fontAlgn="base"/>
            <a:r>
              <a:rPr lang="zh-CN" altLang="en-US" strike="noStrike" noProof="1"/>
              <a:t>第三级</a:t>
            </a:r>
            <a:endParaRPr lang="zh-CN" altLang="en-US" strike="noStrike" noProof="1"/>
          </a:p>
          <a:p>
            <a:pPr lvl="3" fontAlgn="base"/>
            <a:r>
              <a:rPr lang="zh-CN" altLang="en-US" strike="noStrike" noProof="1"/>
              <a:t>第四级</a:t>
            </a:r>
            <a:endParaRPr lang="zh-CN" altLang="en-US" strike="noStrike" noProof="1"/>
          </a:p>
          <a:p>
            <a:pPr lvl="4" fontAlgn="base"/>
            <a:r>
              <a:rPr lang="zh-CN" altLang="en-US" strike="noStrike" noProof="1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256939" y="1778438"/>
            <a:ext cx="4897576" cy="823912"/>
          </a:xfrm>
        </p:spPr>
        <p:txBody>
          <a:bodyPr anchor="ctr" anchorCtr="0"/>
          <a:lstStyle>
            <a:lvl1pPr marL="0" indent="0">
              <a:buNone/>
              <a:defRPr sz="1575"/>
            </a:lvl1pPr>
            <a:lvl2pPr marL="257175" indent="0">
              <a:buNone/>
              <a:defRPr sz="1350"/>
            </a:lvl2pPr>
            <a:lvl3pPr marL="514350" indent="0">
              <a:buNone/>
              <a:defRPr sz="1125"/>
            </a:lvl3pPr>
            <a:lvl4pPr marL="771525" indent="0">
              <a:buNone/>
              <a:defRPr sz="1015"/>
            </a:lvl4pPr>
            <a:lvl5pPr marL="1028700" indent="0">
              <a:buNone/>
              <a:defRPr sz="1015"/>
            </a:lvl5pPr>
            <a:lvl6pPr marL="1285875" indent="0">
              <a:buNone/>
              <a:defRPr sz="1015"/>
            </a:lvl6pPr>
            <a:lvl7pPr marL="1543050" indent="0">
              <a:buNone/>
              <a:defRPr sz="1015"/>
            </a:lvl7pPr>
            <a:lvl8pPr marL="1800225" indent="0">
              <a:buNone/>
              <a:defRPr sz="1015"/>
            </a:lvl8pPr>
            <a:lvl9pPr marL="2057400" indent="0">
              <a:buNone/>
              <a:defRPr sz="1015"/>
            </a:lvl9pPr>
          </a:lstStyle>
          <a:p>
            <a:pPr lvl="0" fontAlgn="base"/>
            <a:r>
              <a:rPr lang="zh-CN" altLang="en-US" strike="noStrike" noProof="1"/>
              <a:t>单击此处编辑母版文本样式</a:t>
            </a:r>
            <a:endParaRPr lang="zh-CN" altLang="en-US" strike="noStrike" noProof="1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256939" y="2665379"/>
            <a:ext cx="4897576" cy="3524284"/>
          </a:xfrm>
        </p:spPr>
        <p:txBody>
          <a:bodyPr/>
          <a:lstStyle/>
          <a:p>
            <a:pPr lvl="0" fontAlgn="base"/>
            <a:r>
              <a:rPr lang="zh-CN" altLang="en-US" strike="noStrike" noProof="1"/>
              <a:t>单击此处编辑母版文本样式</a:t>
            </a:r>
            <a:endParaRPr lang="zh-CN" altLang="en-US" strike="noStrike" noProof="1"/>
          </a:p>
          <a:p>
            <a:pPr lvl="1" fontAlgn="base"/>
            <a:r>
              <a:rPr lang="zh-CN" altLang="en-US" strike="noStrike" noProof="1"/>
              <a:t>第二级</a:t>
            </a:r>
            <a:endParaRPr lang="zh-CN" altLang="en-US" strike="noStrike" noProof="1"/>
          </a:p>
          <a:p>
            <a:pPr lvl="2" fontAlgn="base"/>
            <a:r>
              <a:rPr lang="zh-CN" altLang="en-US" strike="noStrike" noProof="1"/>
              <a:t>第三级</a:t>
            </a:r>
            <a:endParaRPr lang="zh-CN" altLang="en-US" strike="noStrike" noProof="1"/>
          </a:p>
          <a:p>
            <a:pPr lvl="3" fontAlgn="base"/>
            <a:r>
              <a:rPr lang="zh-CN" altLang="en-US" strike="noStrike" noProof="1"/>
              <a:t>第四级</a:t>
            </a:r>
            <a:endParaRPr lang="zh-CN" altLang="en-US" strike="noStrike" noProof="1"/>
          </a:p>
          <a:p>
            <a:pPr lvl="4" fontAlgn="base"/>
            <a:r>
              <a:rPr lang="zh-CN" altLang="en-US" strike="noStrike" noProof="1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1800"/>
            </a:lvl1pPr>
          </a:lstStyle>
          <a:p>
            <a:pPr fontAlgn="base"/>
            <a:r>
              <a:rPr lang="zh-CN" altLang="en-US" strike="noStrike" noProof="1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1800"/>
            </a:lvl1pPr>
            <a:lvl2pPr>
              <a:defRPr sz="1575"/>
            </a:lvl2pPr>
            <a:lvl3pPr>
              <a:defRPr sz="1350"/>
            </a:lvl3pPr>
            <a:lvl4pPr>
              <a:defRPr sz="1125"/>
            </a:lvl4pPr>
            <a:lvl5pPr>
              <a:defRPr sz="1125"/>
            </a:lvl5pPr>
            <a:lvl6pPr>
              <a:defRPr sz="1125"/>
            </a:lvl6pPr>
            <a:lvl7pPr>
              <a:defRPr sz="1125"/>
            </a:lvl7pPr>
            <a:lvl8pPr>
              <a:defRPr sz="1125"/>
            </a:lvl8pPr>
            <a:lvl9pPr>
              <a:defRPr sz="1125"/>
            </a:lvl9pPr>
          </a:lstStyle>
          <a:p>
            <a:pPr lvl="0" fontAlgn="base"/>
            <a:r>
              <a:rPr lang="zh-CN" altLang="en-US" strike="noStrike" noProof="1"/>
              <a:t>单击此处编辑母版文本样式</a:t>
            </a:r>
            <a:endParaRPr lang="zh-CN" altLang="en-US" strike="noStrike" noProof="1"/>
          </a:p>
          <a:p>
            <a:pPr lvl="1" fontAlgn="base"/>
            <a:r>
              <a:rPr lang="zh-CN" altLang="en-US" strike="noStrike" noProof="1"/>
              <a:t>第二级</a:t>
            </a:r>
            <a:endParaRPr lang="zh-CN" altLang="en-US" strike="noStrike" noProof="1"/>
          </a:p>
          <a:p>
            <a:pPr lvl="2" fontAlgn="base"/>
            <a:r>
              <a:rPr lang="zh-CN" altLang="en-US" strike="noStrike" noProof="1"/>
              <a:t>第三级</a:t>
            </a:r>
            <a:endParaRPr lang="zh-CN" altLang="en-US" strike="noStrike" noProof="1"/>
          </a:p>
          <a:p>
            <a:pPr lvl="3" fontAlgn="base"/>
            <a:r>
              <a:rPr lang="zh-CN" altLang="en-US" strike="noStrike" noProof="1"/>
              <a:t>第四级</a:t>
            </a:r>
            <a:endParaRPr lang="zh-CN" altLang="en-US" strike="noStrike" noProof="1"/>
          </a:p>
          <a:p>
            <a:pPr lvl="4" fontAlgn="base"/>
            <a:r>
              <a:rPr lang="zh-CN" altLang="en-US" strike="noStrike" noProof="1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90"/>
            </a:lvl2pPr>
            <a:lvl3pPr marL="514350" indent="0">
              <a:buNone/>
              <a:defRPr sz="675"/>
            </a:lvl3pPr>
            <a:lvl4pPr marL="771525" indent="0">
              <a:buNone/>
              <a:defRPr sz="565"/>
            </a:lvl4pPr>
            <a:lvl5pPr marL="1028700" indent="0">
              <a:buNone/>
              <a:defRPr sz="565"/>
            </a:lvl5pPr>
            <a:lvl6pPr marL="1285875" indent="0">
              <a:buNone/>
              <a:defRPr sz="565"/>
            </a:lvl6pPr>
            <a:lvl7pPr marL="1543050" indent="0">
              <a:buNone/>
              <a:defRPr sz="565"/>
            </a:lvl7pPr>
            <a:lvl8pPr marL="1800225" indent="0">
              <a:buNone/>
              <a:defRPr sz="565"/>
            </a:lvl8pPr>
            <a:lvl9pPr marL="2057400" indent="0">
              <a:buNone/>
              <a:defRPr sz="565"/>
            </a:lvl9pPr>
          </a:lstStyle>
          <a:p>
            <a:pPr lvl="0" fontAlgn="base"/>
            <a:r>
              <a:rPr lang="zh-CN" altLang="en-US" strike="noStrike" noProof="1"/>
              <a:t>单击此处编辑母版文本样式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4165349" cy="1600200"/>
          </a:xfrm>
        </p:spPr>
        <p:txBody>
          <a:bodyPr anchor="b"/>
          <a:lstStyle>
            <a:lvl1pPr>
              <a:defRPr sz="1800"/>
            </a:lvl1pPr>
          </a:lstStyle>
          <a:p>
            <a:pPr fontAlgn="base"/>
            <a:r>
              <a:rPr lang="zh-CN" altLang="en-US" strike="noStrike" noProof="1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457201"/>
            <a:ext cx="6172200" cy="5403850"/>
          </a:xfrm>
        </p:spPr>
        <p:txBody>
          <a:bodyPr/>
          <a:lstStyle>
            <a:lvl1pPr marL="0" indent="0">
              <a:buNone/>
              <a:defRPr sz="1800"/>
            </a:lvl1pPr>
            <a:lvl2pPr marL="257175" indent="0">
              <a:buNone/>
              <a:defRPr sz="1575"/>
            </a:lvl2pPr>
            <a:lvl3pPr marL="514350" indent="0">
              <a:buNone/>
              <a:defRPr sz="1350"/>
            </a:lvl3pPr>
            <a:lvl4pPr marL="771525" indent="0">
              <a:buNone/>
              <a:defRPr sz="1125"/>
            </a:lvl4pPr>
            <a:lvl5pPr marL="1028700" indent="0">
              <a:buNone/>
              <a:defRPr sz="1125"/>
            </a:lvl5pPr>
            <a:lvl6pPr marL="1285875" indent="0">
              <a:buNone/>
              <a:defRPr sz="1125"/>
            </a:lvl6pPr>
            <a:lvl7pPr marL="1543050" indent="0">
              <a:buNone/>
              <a:defRPr sz="1125"/>
            </a:lvl7pPr>
            <a:lvl8pPr marL="1800225" indent="0">
              <a:buNone/>
              <a:defRPr sz="1125"/>
            </a:lvl8pPr>
            <a:lvl9pPr marL="2057400" indent="0">
              <a:buNone/>
              <a:defRPr sz="1125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4165349" cy="3811588"/>
          </a:xfrm>
        </p:spPr>
        <p:txBody>
          <a:bodyPr/>
          <a:lstStyle>
            <a:lvl1pPr marL="0" indent="0">
              <a:buNone/>
              <a:defRPr sz="1125"/>
            </a:lvl1pPr>
            <a:lvl2pPr marL="257175" indent="0">
              <a:buNone/>
              <a:defRPr sz="1015"/>
            </a:lvl2pPr>
            <a:lvl3pPr marL="514350" indent="0">
              <a:buNone/>
              <a:defRPr sz="900"/>
            </a:lvl3pPr>
            <a:lvl4pPr marL="771525" indent="0">
              <a:buNone/>
              <a:defRPr sz="790"/>
            </a:lvl4pPr>
            <a:lvl5pPr marL="1028700" indent="0">
              <a:buNone/>
              <a:defRPr sz="790"/>
            </a:lvl5pPr>
            <a:lvl6pPr marL="1285875" indent="0">
              <a:buNone/>
              <a:defRPr sz="790"/>
            </a:lvl6pPr>
            <a:lvl7pPr marL="1543050" indent="0">
              <a:buNone/>
              <a:defRPr sz="790"/>
            </a:lvl7pPr>
            <a:lvl8pPr marL="1800225" indent="0">
              <a:buNone/>
              <a:defRPr sz="790"/>
            </a:lvl8pPr>
            <a:lvl9pPr marL="2057400" indent="0">
              <a:buNone/>
              <a:defRPr sz="790"/>
            </a:lvl9pPr>
          </a:lstStyle>
          <a:p>
            <a:pPr lvl="0" fontAlgn="base"/>
            <a:r>
              <a:rPr lang="zh-CN" altLang="en-US" strike="noStrike" noProof="1"/>
              <a:t>单击此处编辑母版文本样式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image" Target="../media/image2.jpeg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20.xml"/><Relationship Id="rId8" Type="http://schemas.openxmlformats.org/officeDocument/2006/relationships/slideLayout" Target="../slideLayouts/slideLayout19.xml"/><Relationship Id="rId7" Type="http://schemas.openxmlformats.org/officeDocument/2006/relationships/slideLayout" Target="../slideLayouts/slideLayout18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3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3.xml"/><Relationship Id="rId13" Type="http://schemas.openxmlformats.org/officeDocument/2006/relationships/theme" Target="../theme/theme2.xml"/><Relationship Id="rId12" Type="http://schemas.openxmlformats.org/officeDocument/2006/relationships/image" Target="../media/image2.jpeg"/><Relationship Id="rId11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1.xml"/><Relationship Id="rId1" Type="http://schemas.openxmlformats.org/officeDocument/2006/relationships/slideLayout" Target="../slideLayouts/slideLayout12.xml"/></Relationships>
</file>

<file path=ppt/slideMasters/_rels/slideMaster3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31.xml"/><Relationship Id="rId8" Type="http://schemas.openxmlformats.org/officeDocument/2006/relationships/slideLayout" Target="../slideLayouts/slideLayout30.xml"/><Relationship Id="rId7" Type="http://schemas.openxmlformats.org/officeDocument/2006/relationships/slideLayout" Target="../slideLayouts/slideLayout29.xml"/><Relationship Id="rId6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6.xml"/><Relationship Id="rId3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4.xml"/><Relationship Id="rId13" Type="http://schemas.openxmlformats.org/officeDocument/2006/relationships/theme" Target="../theme/theme3.xml"/><Relationship Id="rId12" Type="http://schemas.openxmlformats.org/officeDocument/2006/relationships/image" Target="../media/image2.jpeg"/><Relationship Id="rId11" Type="http://schemas.openxmlformats.org/officeDocument/2006/relationships/slideLayout" Target="../slideLayouts/slideLayout33.xml"/><Relationship Id="rId10" Type="http://schemas.openxmlformats.org/officeDocument/2006/relationships/slideLayout" Target="../slideLayouts/slideLayout32.xml"/><Relationship Id="rId1" Type="http://schemas.openxmlformats.org/officeDocument/2006/relationships/slideLayout" Target="../slideLayouts/slideLayout2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 139265"/>
          <p:cNvSpPr>
            <a:spLocks noGrp="1" noRot="1"/>
          </p:cNvSpPr>
          <p:nvPr>
            <p:ph type="title"/>
          </p:nvPr>
        </p:nvSpPr>
        <p:spPr>
          <a:xfrm>
            <a:off x="402168" y="685800"/>
            <a:ext cx="11387667" cy="11430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lstStyle/>
          <a:p>
            <a:pPr lvl="0" indent="0"/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1027" name="文本占位符 139266"/>
          <p:cNvSpPr>
            <a:spLocks noGrp="1" noRot="1"/>
          </p:cNvSpPr>
          <p:nvPr>
            <p:ph type="body"/>
          </p:nvPr>
        </p:nvSpPr>
        <p:spPr>
          <a:xfrm>
            <a:off x="406401" y="1981200"/>
            <a:ext cx="11387667" cy="3886200"/>
          </a:xfrm>
          <a:prstGeom prst="rect">
            <a:avLst/>
          </a:prstGeom>
          <a:noFill/>
          <a:ln w="9525">
            <a:noFill/>
          </a:ln>
        </p:spPr>
        <p:txBody>
          <a:bodyPr anchor="t"/>
          <a:lstStyle/>
          <a:p>
            <a:pPr lvl="0" indent="-257175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 indent="-214630"/>
            <a:r>
              <a:rPr lang="zh-CN" altLang="en-US" dirty="0"/>
              <a:t>第二级</a:t>
            </a:r>
            <a:endParaRPr lang="zh-CN" altLang="en-US" dirty="0"/>
          </a:p>
          <a:p>
            <a:pPr lvl="2" indent="-171450"/>
            <a:r>
              <a:rPr lang="zh-CN" altLang="en-US" dirty="0"/>
              <a:t>第三级</a:t>
            </a:r>
            <a:endParaRPr lang="zh-CN" altLang="en-US" dirty="0"/>
          </a:p>
          <a:p>
            <a:pPr lvl="3" indent="-171450"/>
            <a:r>
              <a:rPr lang="zh-CN" altLang="en-US" dirty="0"/>
              <a:t>第四级</a:t>
            </a:r>
            <a:endParaRPr lang="zh-CN" altLang="en-US" dirty="0"/>
          </a:p>
          <a:p>
            <a:pPr lvl="4" indent="-171450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139268" name="日期占位符 139267"/>
          <p:cNvSpPr>
            <a:spLocks noGrp="1"/>
          </p:cNvSpPr>
          <p:nvPr>
            <p:ph type="dt" sz="half" idx="2"/>
          </p:nvPr>
        </p:nvSpPr>
        <p:spPr>
          <a:xfrm>
            <a:off x="402169" y="6019800"/>
            <a:ext cx="3052233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05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39269" name="页脚占位符 139268"/>
          <p:cNvSpPr>
            <a:spLocks noGrp="1"/>
          </p:cNvSpPr>
          <p:nvPr>
            <p:ph type="ftr" sz="quarter" idx="3"/>
          </p:nvPr>
        </p:nvSpPr>
        <p:spPr>
          <a:xfrm>
            <a:off x="4165600" y="6019800"/>
            <a:ext cx="38608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05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39270" name="灯片编号占位符 139269"/>
          <p:cNvSpPr>
            <a:spLocks noGrp="1"/>
          </p:cNvSpPr>
          <p:nvPr>
            <p:ph type="sldNum" sz="quarter" idx="4"/>
          </p:nvPr>
        </p:nvSpPr>
        <p:spPr>
          <a:xfrm>
            <a:off x="8737601" y="6019800"/>
            <a:ext cx="3052233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050"/>
            </a:lvl1pPr>
          </a:lstStyle>
          <a:p>
            <a:pPr lvl="0" fontAlgn="base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6858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33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57175" lvl="0" indent="-257175" algn="l" defTabSz="6858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anose="05000000000000000000" pitchFamily="2" charset="2"/>
        <a:buChar char="v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57530" lvl="1" indent="-214630" algn="l" defTabSz="6858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accent2"/>
        </a:buClr>
        <a:buSzPct val="85000"/>
        <a:buFont typeface="Wingdings" panose="05000000000000000000" pitchFamily="2" charset="2"/>
        <a:buChar char=""/>
        <a:defRPr sz="21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857250" lvl="2" indent="-171450" algn="l" defTabSz="6858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anose="05000000000000000000" pitchFamily="2" charset="2"/>
        <a:buChar char="v"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200150" lvl="3" indent="-171450" algn="l" defTabSz="6858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anose="05000000000000000000" pitchFamily="2" charset="2"/>
        <a:buChar char=""/>
        <a:defRPr sz="15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1543050" lvl="4" indent="-171450" algn="l" defTabSz="6858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hlink"/>
        </a:buClr>
        <a:buSzPct val="85000"/>
        <a:buFont typeface="Wingdings" panose="05000000000000000000" pitchFamily="2" charset="2"/>
        <a:buChar char="v"/>
        <a:defRPr sz="15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885950" lvl="5" indent="-171450" algn="l" defTabSz="6858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hlink"/>
        </a:buClr>
        <a:buSzPct val="85000"/>
        <a:buFont typeface="Wingdings" panose="05000000000000000000" pitchFamily="2" charset="2"/>
        <a:buChar char="v"/>
        <a:defRPr sz="15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228850" lvl="6" indent="-171450" algn="l" defTabSz="6858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hlink"/>
        </a:buClr>
        <a:buSzPct val="85000"/>
        <a:buFont typeface="Wingdings" panose="05000000000000000000" pitchFamily="2" charset="2"/>
        <a:buChar char="v"/>
        <a:defRPr sz="15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571750" lvl="7" indent="-171450" algn="l" defTabSz="6858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hlink"/>
        </a:buClr>
        <a:buSzPct val="85000"/>
        <a:buFont typeface="Wingdings" panose="05000000000000000000" pitchFamily="2" charset="2"/>
        <a:buChar char="v"/>
        <a:defRPr sz="15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14650" lvl="8" indent="-171450" algn="l" defTabSz="6858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hlink"/>
        </a:buClr>
        <a:buSzPct val="85000"/>
        <a:buFont typeface="Wingdings" panose="05000000000000000000" pitchFamily="2" charset="2"/>
        <a:buChar char="v"/>
        <a:defRPr sz="15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6858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35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342900" lvl="1" indent="0" algn="l" defTabSz="6858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685800" lvl="2" indent="0" algn="l" defTabSz="6858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028700" lvl="3" indent="0" algn="l" defTabSz="6858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371600" lvl="4" indent="0" algn="l" defTabSz="6858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1714500" lvl="5" indent="0" algn="l" defTabSz="6858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057400" lvl="6" indent="0" algn="l" defTabSz="6858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2400300" lvl="7" indent="0" algn="l" defTabSz="6858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2743200" lvl="8" indent="0" algn="l" defTabSz="6858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 139265"/>
          <p:cNvSpPr>
            <a:spLocks noGrp="1" noRot="1"/>
          </p:cNvSpPr>
          <p:nvPr>
            <p:ph type="title"/>
          </p:nvPr>
        </p:nvSpPr>
        <p:spPr>
          <a:xfrm>
            <a:off x="402168" y="685800"/>
            <a:ext cx="11387667" cy="11430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lstStyle/>
          <a:p>
            <a:pPr lvl="0" indent="0"/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1027" name="文本占位符 139266"/>
          <p:cNvSpPr>
            <a:spLocks noGrp="1" noRot="1"/>
          </p:cNvSpPr>
          <p:nvPr>
            <p:ph type="body"/>
          </p:nvPr>
        </p:nvSpPr>
        <p:spPr>
          <a:xfrm>
            <a:off x="406401" y="1981200"/>
            <a:ext cx="11387667" cy="3886200"/>
          </a:xfrm>
          <a:prstGeom prst="rect">
            <a:avLst/>
          </a:prstGeom>
          <a:noFill/>
          <a:ln w="9525">
            <a:noFill/>
          </a:ln>
        </p:spPr>
        <p:txBody>
          <a:bodyPr anchor="t"/>
          <a:lstStyle/>
          <a:p>
            <a:pPr lvl="0" indent="-257175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 indent="-214630"/>
            <a:r>
              <a:rPr lang="zh-CN" altLang="en-US" dirty="0"/>
              <a:t>第二级</a:t>
            </a:r>
            <a:endParaRPr lang="zh-CN" altLang="en-US" dirty="0"/>
          </a:p>
          <a:p>
            <a:pPr lvl="2" indent="-171450"/>
            <a:r>
              <a:rPr lang="zh-CN" altLang="en-US" dirty="0"/>
              <a:t>第三级</a:t>
            </a:r>
            <a:endParaRPr lang="zh-CN" altLang="en-US" dirty="0"/>
          </a:p>
          <a:p>
            <a:pPr lvl="3" indent="-171450"/>
            <a:r>
              <a:rPr lang="zh-CN" altLang="en-US" dirty="0"/>
              <a:t>第四级</a:t>
            </a:r>
            <a:endParaRPr lang="zh-CN" altLang="en-US" dirty="0"/>
          </a:p>
          <a:p>
            <a:pPr lvl="4" indent="-171450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139268" name="日期占位符 139267"/>
          <p:cNvSpPr>
            <a:spLocks noGrp="1"/>
          </p:cNvSpPr>
          <p:nvPr>
            <p:ph type="dt" sz="half" idx="2"/>
          </p:nvPr>
        </p:nvSpPr>
        <p:spPr>
          <a:xfrm>
            <a:off x="402169" y="6019800"/>
            <a:ext cx="3052233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050"/>
            </a:lvl1pPr>
          </a:lstStyle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139269" name="页脚占位符 139268"/>
          <p:cNvSpPr>
            <a:spLocks noGrp="1"/>
          </p:cNvSpPr>
          <p:nvPr>
            <p:ph type="ftr" sz="quarter" idx="3"/>
          </p:nvPr>
        </p:nvSpPr>
        <p:spPr>
          <a:xfrm>
            <a:off x="4165600" y="6019800"/>
            <a:ext cx="38608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050"/>
            </a:lvl1pPr>
          </a:lstStyle>
          <a:p>
            <a:endParaRPr lang="zh-CN" altLang="en-US"/>
          </a:p>
        </p:txBody>
      </p:sp>
      <p:sp>
        <p:nvSpPr>
          <p:cNvPr id="139270" name="灯片编号占位符 139269"/>
          <p:cNvSpPr>
            <a:spLocks noGrp="1"/>
          </p:cNvSpPr>
          <p:nvPr>
            <p:ph type="sldNum" sz="quarter" idx="4"/>
          </p:nvPr>
        </p:nvSpPr>
        <p:spPr>
          <a:xfrm>
            <a:off x="8737601" y="6019800"/>
            <a:ext cx="3052233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050"/>
            </a:lvl1pPr>
          </a:lstStyle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0" lvl="0" indent="0" algn="ctr" defTabSz="6858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33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57175" lvl="0" indent="-257175" algn="l" defTabSz="6858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anose="05000000000000000000" pitchFamily="2" charset="2"/>
        <a:buChar char="v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57530" lvl="1" indent="-214630" algn="l" defTabSz="6858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accent2"/>
        </a:buClr>
        <a:buSzPct val="85000"/>
        <a:buFont typeface="Wingdings" panose="05000000000000000000" pitchFamily="2" charset="2"/>
        <a:buChar char=""/>
        <a:defRPr sz="21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857250" lvl="2" indent="-171450" algn="l" defTabSz="6858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anose="05000000000000000000" pitchFamily="2" charset="2"/>
        <a:buChar char="v"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200150" lvl="3" indent="-171450" algn="l" defTabSz="6858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anose="05000000000000000000" pitchFamily="2" charset="2"/>
        <a:buChar char=""/>
        <a:defRPr sz="15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1543050" lvl="4" indent="-171450" algn="l" defTabSz="6858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hlink"/>
        </a:buClr>
        <a:buSzPct val="85000"/>
        <a:buFont typeface="Wingdings" panose="05000000000000000000" pitchFamily="2" charset="2"/>
        <a:buChar char="v"/>
        <a:defRPr sz="15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885950" lvl="5" indent="-171450" algn="l" defTabSz="6858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hlink"/>
        </a:buClr>
        <a:buSzPct val="85000"/>
        <a:buFont typeface="Wingdings" panose="05000000000000000000" pitchFamily="2" charset="2"/>
        <a:buChar char="v"/>
        <a:defRPr sz="15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228850" lvl="6" indent="-171450" algn="l" defTabSz="6858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hlink"/>
        </a:buClr>
        <a:buSzPct val="85000"/>
        <a:buFont typeface="Wingdings" panose="05000000000000000000" pitchFamily="2" charset="2"/>
        <a:buChar char="v"/>
        <a:defRPr sz="15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571750" lvl="7" indent="-171450" algn="l" defTabSz="6858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hlink"/>
        </a:buClr>
        <a:buSzPct val="85000"/>
        <a:buFont typeface="Wingdings" panose="05000000000000000000" pitchFamily="2" charset="2"/>
        <a:buChar char="v"/>
        <a:defRPr sz="15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14650" lvl="8" indent="-171450" algn="l" defTabSz="6858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hlink"/>
        </a:buClr>
        <a:buSzPct val="85000"/>
        <a:buFont typeface="Wingdings" panose="05000000000000000000" pitchFamily="2" charset="2"/>
        <a:buChar char="v"/>
        <a:defRPr sz="15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6858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35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342900" lvl="1" indent="0" algn="l" defTabSz="6858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685800" lvl="2" indent="0" algn="l" defTabSz="6858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028700" lvl="3" indent="0" algn="l" defTabSz="6858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371600" lvl="4" indent="0" algn="l" defTabSz="6858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1714500" lvl="5" indent="0" algn="l" defTabSz="6858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057400" lvl="6" indent="0" algn="l" defTabSz="6858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2400300" lvl="7" indent="0" algn="l" defTabSz="6858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2743200" lvl="8" indent="0" algn="l" defTabSz="6858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 139265"/>
          <p:cNvSpPr>
            <a:spLocks noGrp="1" noRot="1"/>
          </p:cNvSpPr>
          <p:nvPr>
            <p:ph type="title"/>
          </p:nvPr>
        </p:nvSpPr>
        <p:spPr>
          <a:xfrm>
            <a:off x="402167" y="685800"/>
            <a:ext cx="11387667" cy="11430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lstStyle/>
          <a:p>
            <a:pPr lvl="0" indent="0"/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1027" name="文本占位符 139266"/>
          <p:cNvSpPr>
            <a:spLocks noGrp="1" noRot="1"/>
          </p:cNvSpPr>
          <p:nvPr>
            <p:ph type="body"/>
          </p:nvPr>
        </p:nvSpPr>
        <p:spPr>
          <a:xfrm>
            <a:off x="406400" y="1981200"/>
            <a:ext cx="11387667" cy="3886200"/>
          </a:xfrm>
          <a:prstGeom prst="rect">
            <a:avLst/>
          </a:prstGeom>
          <a:noFill/>
          <a:ln w="9525">
            <a:noFill/>
          </a:ln>
        </p:spPr>
        <p:txBody>
          <a:bodyPr anchor="t"/>
          <a:lstStyle/>
          <a:p>
            <a:pPr lvl="0" indent="-34290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 indent="-285750"/>
            <a:r>
              <a:rPr lang="zh-CN" altLang="en-US" dirty="0"/>
              <a:t>第二级</a:t>
            </a:r>
            <a:endParaRPr lang="zh-CN" altLang="en-US" dirty="0"/>
          </a:p>
          <a:p>
            <a:pPr lvl="2" indent="-228600"/>
            <a:r>
              <a:rPr lang="zh-CN" altLang="en-US" dirty="0"/>
              <a:t>第三级</a:t>
            </a:r>
            <a:endParaRPr lang="zh-CN" altLang="en-US" dirty="0"/>
          </a:p>
          <a:p>
            <a:pPr lvl="3" indent="-228600"/>
            <a:r>
              <a:rPr lang="zh-CN" altLang="en-US" dirty="0"/>
              <a:t>第四级</a:t>
            </a:r>
            <a:endParaRPr lang="zh-CN" altLang="en-US" dirty="0"/>
          </a:p>
          <a:p>
            <a:pPr lvl="4" indent="-228600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139268" name="日期占位符 139267"/>
          <p:cNvSpPr>
            <a:spLocks noGrp="1"/>
          </p:cNvSpPr>
          <p:nvPr>
            <p:ph type="dt" sz="half" idx="2"/>
          </p:nvPr>
        </p:nvSpPr>
        <p:spPr>
          <a:xfrm>
            <a:off x="402167" y="6019800"/>
            <a:ext cx="3052233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39269" name="页脚占位符 139268"/>
          <p:cNvSpPr>
            <a:spLocks noGrp="1"/>
          </p:cNvSpPr>
          <p:nvPr>
            <p:ph type="ftr" sz="quarter" idx="3"/>
          </p:nvPr>
        </p:nvSpPr>
        <p:spPr>
          <a:xfrm>
            <a:off x="4165600" y="6019800"/>
            <a:ext cx="38608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39270" name="灯片编号占位符 139269"/>
          <p:cNvSpPr>
            <a:spLocks noGrp="1"/>
          </p:cNvSpPr>
          <p:nvPr>
            <p:ph type="sldNum" sz="quarter" idx="4"/>
          </p:nvPr>
        </p:nvSpPr>
        <p:spPr>
          <a:xfrm>
            <a:off x="8737600" y="6019800"/>
            <a:ext cx="3052233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 fontAlgn="base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sldNum="0" hdr="0" ftr="0" dt="0"/>
  <p:txStyles>
    <p:titleStyle>
      <a:lvl1pPr marL="0" lvl="0" indent="0" algn="ctr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anose="05000000000000000000" pitchFamily="2" charset="2"/>
        <a:buChar char="v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accent2"/>
        </a:buClr>
        <a:buSzPct val="85000"/>
        <a:buFont typeface="Wingdings" panose="05000000000000000000" pitchFamily="2" charset="2"/>
        <a:buChar char="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anose="05000000000000000000" pitchFamily="2" charset="2"/>
        <a:buChar char="v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anose="05000000000000000000" pitchFamily="2" charset="2"/>
        <a:buChar char="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hlink"/>
        </a:buClr>
        <a:buSzPct val="85000"/>
        <a:buFont typeface="Wingdings" panose="05000000000000000000" pitchFamily="2" charset="2"/>
        <a:buChar char="v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hlink"/>
        </a:buClr>
        <a:buSzPct val="85000"/>
        <a:buFont typeface="Wingdings" panose="05000000000000000000" pitchFamily="2" charset="2"/>
        <a:buChar char="v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hlink"/>
        </a:buClr>
        <a:buSzPct val="85000"/>
        <a:buFont typeface="Wingdings" panose="05000000000000000000" pitchFamily="2" charset="2"/>
        <a:buChar char="v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hlink"/>
        </a:buClr>
        <a:buSzPct val="85000"/>
        <a:buFont typeface="Wingdings" panose="05000000000000000000" pitchFamily="2" charset="2"/>
        <a:buChar char="v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hlink"/>
        </a:buClr>
        <a:buSzPct val="85000"/>
        <a:buFont typeface="Wingdings" panose="05000000000000000000" pitchFamily="2" charset="2"/>
        <a:buChar char="v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8.xml"/><Relationship Id="rId2" Type="http://schemas.openxmlformats.org/officeDocument/2006/relationships/image" Target="../media/image4.png"/><Relationship Id="rId1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8.xml"/><Relationship Id="rId1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18.xml"/><Relationship Id="rId3" Type="http://schemas.openxmlformats.org/officeDocument/2006/relationships/hyperlink" Target="file:///D:\&#22823;&#19987;&#25945;&#23398;\&#35299;&#21078;&#29983;&#29702;\&#23615;&#30340;&#29983;&#25104;.mp4" TargetMode="External"/><Relationship Id="rId2" Type="http://schemas.openxmlformats.org/officeDocument/2006/relationships/image" Target="../media/image7.png"/><Relationship Id="rId1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8.xml"/><Relationship Id="rId1" Type="http://schemas.openxmlformats.org/officeDocument/2006/relationships/image" Target="../media/image8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/>
        </p:nvSpPr>
        <p:spPr>
          <a:xfrm>
            <a:off x="2425065" y="1687830"/>
            <a:ext cx="6858000" cy="472440"/>
          </a:xfrm>
          <a:prstGeom prst="rect">
            <a:avLst/>
          </a:prstGeom>
        </p:spPr>
        <p:txBody>
          <a:bodyPr vert="horz" lIns="68580" tIns="34290" rIns="68580" bIns="3429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ysClr val="windowText" lastClr="000000"/>
                </a:solidFill>
                <a:latin typeface="Calibri" panose="020F0502020204030204" charset="0"/>
                <a:ea typeface="+mn-ea"/>
                <a:cs typeface="+mn-ea"/>
              </a:defRPr>
            </a:lvl1pPr>
          </a:lstStyle>
          <a:p>
            <a:pPr marL="0" marR="0" lvl="0" indent="0" algn="l" defTabSz="6858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CCECFF">
                    <a:lumMod val="10000"/>
                  </a:srgbClr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</a:rPr>
              <a:t>模块二    家畜解剖生理的认知</a:t>
            </a:r>
            <a:endParaRPr kumimoji="0" lang="zh-CN" altLang="en-US" sz="2800" b="0" i="0" u="none" strike="noStrike" kern="1200" cap="none" spc="0" normalizeH="0" baseline="0" noProof="0" dirty="0">
              <a:ln>
                <a:noFill/>
              </a:ln>
              <a:solidFill>
                <a:srgbClr val="CCECFF">
                  <a:lumMod val="10000"/>
                </a:srgbClr>
              </a:solidFill>
              <a:effectLst/>
              <a:uLnTx/>
              <a:uFillTx/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3" name="副标题 2"/>
          <p:cNvSpPr>
            <a:spLocks noGrp="1"/>
          </p:cNvSpPr>
          <p:nvPr/>
        </p:nvSpPr>
        <p:spPr>
          <a:xfrm>
            <a:off x="2667000" y="3558778"/>
            <a:ext cx="6858000" cy="1241822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CCECFF">
                    <a:lumMod val="10000"/>
                  </a:srgbClr>
                </a:solidFill>
                <a:effectLst/>
                <a:uLnTx/>
                <a:uFillTx/>
                <a:latin typeface="Arial" panose="020B0604020202020204"/>
                <a:ea typeface="宋体" panose="02010600030101010101" pitchFamily="2" charset="-122"/>
                <a:cs typeface="+mn-cs"/>
              </a:rPr>
              <a:t>项目五    泌尿系统认识</a:t>
            </a:r>
            <a:endParaRPr kumimoji="0" lang="zh-CN" altLang="en-US" sz="2800" b="1" i="0" u="none" strike="noStrike" kern="1200" cap="none" spc="0" normalizeH="0" baseline="0" noProof="0" dirty="0">
              <a:ln>
                <a:noFill/>
              </a:ln>
              <a:solidFill>
                <a:srgbClr val="CCECFF">
                  <a:lumMod val="10000"/>
                </a:srgbClr>
              </a:solidFill>
              <a:effectLst/>
              <a:uLnTx/>
              <a:uFillTx/>
              <a:latin typeface="Arial" panose="020B0604020202020204"/>
              <a:ea typeface="宋体" panose="02010600030101010101" pitchFamily="2" charset="-122"/>
              <a:cs typeface="+mn-cs"/>
            </a:endParaRPr>
          </a:p>
          <a:p>
            <a:pPr marL="0" marR="0" lvl="0" indent="0" algn="ctr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2800" b="1" i="0" u="none" strike="noStrike" kern="1200" cap="none" spc="0" normalizeH="0" baseline="0" noProof="0" dirty="0">
              <a:ln>
                <a:noFill/>
              </a:ln>
              <a:solidFill>
                <a:srgbClr val="CCECFF">
                  <a:lumMod val="10000"/>
                </a:srgbClr>
              </a:solidFill>
              <a:effectLst/>
              <a:uLnTx/>
              <a:uFillTx/>
              <a:latin typeface="Arial" panose="020B0604020202020204"/>
              <a:ea typeface="宋体" panose="02010600030101010101" pitchFamily="2" charset="-122"/>
              <a:cs typeface="+mn-cs"/>
            </a:endParaRPr>
          </a:p>
          <a:p>
            <a:pPr marL="0" marR="0" lvl="0" indent="0" algn="ctr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CCECFF">
                    <a:lumMod val="10000"/>
                  </a:srgbClr>
                </a:solidFill>
                <a:effectLst/>
                <a:uLnTx/>
                <a:uFillTx/>
                <a:latin typeface="Arial" panose="020B0604020202020204"/>
                <a:ea typeface="宋体" panose="02010600030101010101" pitchFamily="2" charset="-122"/>
                <a:cs typeface="+mn-cs"/>
              </a:rPr>
              <a:t>任务</a:t>
            </a:r>
            <a:r>
              <a:rPr lang="zh-CN" altLang="en-US" sz="2800" b="1" dirty="0">
                <a:solidFill>
                  <a:srgbClr val="CCECFF">
                    <a:lumMod val="10000"/>
                  </a:srgbClr>
                </a:solidFill>
                <a:latin typeface="Arial" panose="020B0604020202020204"/>
                <a:ea typeface="宋体" panose="02010600030101010101" pitchFamily="2" charset="-122"/>
              </a:rPr>
              <a:t>二</a:t>
            </a: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CCECFF">
                    <a:lumMod val="10000"/>
                  </a:srgbClr>
                </a:solidFill>
                <a:effectLst/>
                <a:uLnTx/>
                <a:uFillTx/>
                <a:latin typeface="Arial" panose="020B0604020202020204"/>
                <a:ea typeface="宋体" panose="02010600030101010101" pitchFamily="2" charset="-122"/>
                <a:cs typeface="+mn-cs"/>
              </a:rPr>
              <a:t>      泌尿生理</a:t>
            </a:r>
            <a:endParaRPr kumimoji="0" lang="zh-CN" altLang="en-US" sz="2800" b="1" i="0" u="none" strike="noStrike" kern="1200" cap="none" spc="0" normalizeH="0" baseline="0" noProof="0" dirty="0">
              <a:ln>
                <a:noFill/>
              </a:ln>
              <a:solidFill>
                <a:srgbClr val="CCECFF">
                  <a:lumMod val="10000"/>
                </a:srgbClr>
              </a:solidFill>
              <a:effectLst/>
              <a:uLnTx/>
              <a:uFillTx/>
              <a:latin typeface="Arial" panose="020B0604020202020204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/>
        </p:nvSpPr>
        <p:spPr>
          <a:xfrm>
            <a:off x="5605196" y="332532"/>
            <a:ext cx="1312439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sz="2400" b="1" dirty="0">
                <a:solidFill>
                  <a:srgbClr val="3399FF">
                    <a:lumMod val="75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复习题</a:t>
            </a:r>
            <a:endParaRPr lang="zh-CN" altLang="en-US" sz="2400" b="1" dirty="0">
              <a:solidFill>
                <a:srgbClr val="3399FF">
                  <a:lumMod val="75000"/>
                </a:srgbClr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238539" y="1086678"/>
            <a:ext cx="11767931" cy="480131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240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6.</a:t>
            </a:r>
            <a:r>
              <a:rPr lang="zh-CN" altLang="en-US" sz="240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葡萄糖在近曲小管的吸收机制为（   ）</a:t>
            </a:r>
            <a:endParaRPr lang="en-US" altLang="zh-CN" sz="2400" dirty="0">
              <a:solidFill>
                <a:srgbClr val="000000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r>
              <a:rPr lang="en-US" altLang="zh-CN" sz="240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A.</a:t>
            </a:r>
            <a:r>
              <a:rPr lang="zh-CN" altLang="en-US" sz="240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简单扩散 </a:t>
            </a:r>
            <a:r>
              <a:rPr lang="en-US" altLang="zh-CN" sz="240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B.</a:t>
            </a:r>
            <a:r>
              <a:rPr lang="zh-CN" altLang="en-US" sz="240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内吞  </a:t>
            </a:r>
            <a:r>
              <a:rPr lang="en-US" altLang="zh-CN" sz="240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C.</a:t>
            </a:r>
            <a:r>
              <a:rPr lang="zh-CN" altLang="en-US" sz="240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渗透 </a:t>
            </a:r>
            <a:r>
              <a:rPr lang="en-US" altLang="zh-CN" sz="240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D.</a:t>
            </a:r>
            <a:r>
              <a:rPr lang="zh-CN" altLang="en-US" sz="240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滤过  </a:t>
            </a:r>
            <a:r>
              <a:rPr lang="en-US" altLang="zh-CN" sz="240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E.</a:t>
            </a:r>
            <a:r>
              <a:rPr lang="zh-CN" altLang="en-US" sz="240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继发性主动转运</a:t>
            </a:r>
            <a:endParaRPr lang="en-US" altLang="zh-CN" sz="2400" dirty="0">
              <a:solidFill>
                <a:srgbClr val="000000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r>
              <a:rPr lang="en-US" altLang="zh-CN" sz="240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7.</a:t>
            </a:r>
            <a:r>
              <a:rPr lang="zh-CN" altLang="en-US" sz="240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促进抗利尿激素分泌的主要因素是（   ）</a:t>
            </a:r>
            <a:endParaRPr lang="en-US" altLang="zh-CN" sz="2400" dirty="0">
              <a:solidFill>
                <a:srgbClr val="000000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r>
              <a:rPr lang="en-US" altLang="zh-CN" sz="240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A.</a:t>
            </a:r>
            <a:r>
              <a:rPr lang="zh-CN" altLang="en-US" sz="240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血浆胶体渗透压升高或血容量增加  </a:t>
            </a:r>
            <a:r>
              <a:rPr lang="en-US" altLang="zh-CN" sz="240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B.</a:t>
            </a:r>
            <a:r>
              <a:rPr lang="zh-CN" altLang="en-US" sz="240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血浆晶体渗透压降低或血容量增加</a:t>
            </a:r>
            <a:r>
              <a:rPr lang="en-US" altLang="zh-CN" sz="240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 C.</a:t>
            </a:r>
            <a:r>
              <a:rPr lang="zh-CN" altLang="en-US" sz="240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血浆胶体渗透压降低或血容量降低 </a:t>
            </a:r>
            <a:r>
              <a:rPr lang="en-US" altLang="zh-CN" sz="240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D.</a:t>
            </a:r>
            <a:r>
              <a:rPr lang="zh-CN" altLang="en-US" sz="240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血浆晶体渗透压升高或血容量降低 </a:t>
            </a:r>
            <a:r>
              <a:rPr lang="en-US" altLang="zh-CN" sz="240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E.</a:t>
            </a:r>
            <a:r>
              <a:rPr lang="zh-CN" altLang="en-US" sz="240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肾小球滤过率增大</a:t>
            </a:r>
            <a:endParaRPr lang="en-US" altLang="zh-CN" sz="2400" dirty="0">
              <a:solidFill>
                <a:srgbClr val="000000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r>
              <a:rPr lang="en-US" altLang="zh-CN" sz="240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8.</a:t>
            </a:r>
            <a:r>
              <a:rPr lang="zh-CN" altLang="en-US" sz="240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牛因创伤失血，导致尿量减少，经测定动脉血压降至正常值的</a:t>
            </a:r>
            <a:r>
              <a:rPr lang="en-US" altLang="zh-CN" sz="240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70%</a:t>
            </a:r>
            <a:r>
              <a:rPr lang="zh-CN" altLang="en-US" sz="240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。其尿量减少的机制是（   ）</a:t>
            </a:r>
            <a:endParaRPr lang="en-US" altLang="zh-CN" sz="2400" dirty="0">
              <a:solidFill>
                <a:srgbClr val="000000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r>
              <a:rPr lang="en-US" altLang="zh-CN" sz="240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A.</a:t>
            </a:r>
            <a:r>
              <a:rPr lang="zh-CN" altLang="en-US" sz="240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肾小球毛细血管血压下降  </a:t>
            </a:r>
            <a:r>
              <a:rPr lang="en-US" altLang="zh-CN" sz="240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B.</a:t>
            </a:r>
            <a:r>
              <a:rPr lang="zh-CN" altLang="en-US" sz="240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囊内压下降  </a:t>
            </a:r>
            <a:r>
              <a:rPr lang="en-US" altLang="zh-CN" sz="240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C.</a:t>
            </a:r>
            <a:r>
              <a:rPr lang="zh-CN" altLang="en-US" sz="240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血管胶体渗透压下降</a:t>
            </a:r>
            <a:r>
              <a:rPr lang="en-US" altLang="zh-CN" sz="240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 D.</a:t>
            </a:r>
            <a:r>
              <a:rPr lang="zh-CN" altLang="en-US" sz="240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血管晶体渗透压下降  </a:t>
            </a:r>
            <a:r>
              <a:rPr lang="en-US" altLang="zh-CN" sz="240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E.</a:t>
            </a:r>
            <a:r>
              <a:rPr lang="zh-CN" altLang="en-US" sz="240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滤过膜通透性下降</a:t>
            </a:r>
            <a:endParaRPr lang="en-US" altLang="zh-CN" sz="2400" dirty="0">
              <a:solidFill>
                <a:srgbClr val="000000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r>
              <a:rPr lang="en-US" altLang="zh-CN" sz="240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9.</a:t>
            </a:r>
            <a:r>
              <a:rPr lang="zh-CN" altLang="en-US" sz="240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肾小球滤过率是指（   ）</a:t>
            </a:r>
            <a:endParaRPr lang="en-US" altLang="zh-CN" sz="2400" dirty="0">
              <a:solidFill>
                <a:srgbClr val="000000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r>
              <a:rPr lang="en-US" altLang="zh-CN" sz="240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A.</a:t>
            </a:r>
            <a:r>
              <a:rPr lang="zh-CN" altLang="en-US" sz="240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两侧肾脏形成的原尿量  </a:t>
            </a:r>
            <a:r>
              <a:rPr lang="en-US" altLang="zh-CN" sz="240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B.</a:t>
            </a:r>
            <a:r>
              <a:rPr lang="zh-CN" altLang="en-US" sz="240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一侧肾脏生成的原尿量 </a:t>
            </a:r>
            <a:r>
              <a:rPr lang="en-US" altLang="zh-CN" sz="240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C.</a:t>
            </a:r>
            <a:r>
              <a:rPr lang="zh-CN" altLang="en-US" sz="240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流经两肾的血量</a:t>
            </a:r>
            <a:r>
              <a:rPr lang="en-US" altLang="zh-CN" sz="240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 D.</a:t>
            </a:r>
            <a:r>
              <a:rPr lang="zh-CN" altLang="en-US" sz="240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流经一侧肾脏的血量 </a:t>
            </a:r>
            <a:r>
              <a:rPr lang="en-US" altLang="zh-CN" sz="240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E.</a:t>
            </a:r>
            <a:r>
              <a:rPr lang="zh-CN" altLang="en-US" sz="240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一个肾单位生成的原尿量</a:t>
            </a:r>
            <a:endParaRPr lang="zh-CN" altLang="en-US" sz="2400" dirty="0">
              <a:solidFill>
                <a:srgbClr val="000000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endParaRPr lang="en-US" altLang="zh-CN" sz="1800" dirty="0">
              <a:solidFill>
                <a:srgbClr val="000000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/>
        </p:nvSpPr>
        <p:spPr>
          <a:xfrm>
            <a:off x="1201420" y="1107440"/>
            <a:ext cx="9144000" cy="62992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ysClr val="windowText" lastClr="000000"/>
                </a:solidFill>
                <a:latin typeface="Calibri" panose="020F0502020204030204" charset="0"/>
                <a:ea typeface="+mn-ea"/>
                <a:cs typeface="+mn-ea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28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</a:rPr>
              <a:t>教学目标</a:t>
            </a:r>
            <a:endParaRPr kumimoji="0" lang="zh-CN" altLang="en-US" sz="2800" b="0" i="0" u="none" strike="noStrike" kern="120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3" name="副标题 2"/>
          <p:cNvSpPr>
            <a:spLocks noGrp="1"/>
          </p:cNvSpPr>
          <p:nvPr/>
        </p:nvSpPr>
        <p:spPr>
          <a:xfrm>
            <a:off x="1201420" y="2418991"/>
            <a:ext cx="6922163" cy="101000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ysClr val="windowText" lastClr="000000"/>
                </a:solidFill>
                <a:latin typeface="Calibri" panose="020F0502020204030204" charset="0"/>
                <a:ea typeface="+mn-ea"/>
                <a:cs typeface="+mn-ea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ysClr val="windowText" lastClr="000000"/>
                </a:solidFill>
                <a:latin typeface="Calibri" panose="020F0502020204030204" charset="0"/>
                <a:ea typeface="+mn-ea"/>
                <a:cs typeface="+mn-ea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ysClr val="windowText" lastClr="000000"/>
                </a:solidFill>
                <a:latin typeface="Calibri" panose="020F0502020204030204" charset="0"/>
                <a:ea typeface="+mn-ea"/>
                <a:cs typeface="+mn-ea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ysClr val="windowText" lastClr="000000"/>
                </a:solidFill>
                <a:latin typeface="Calibri" panose="020F0502020204030204" charset="0"/>
                <a:ea typeface="+mn-ea"/>
                <a:cs typeface="+mn-ea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ysClr val="windowText" lastClr="000000"/>
                </a:solidFill>
                <a:latin typeface="Calibri" panose="020F0502020204030204" charset="0"/>
                <a:ea typeface="+mn-ea"/>
                <a:cs typeface="+mn-ea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ysClr val="windowText" lastClr="000000"/>
                </a:solidFill>
                <a:latin typeface="Calibri" panose="020F0502020204030204" charset="0"/>
                <a:ea typeface="+mn-ea"/>
                <a:cs typeface="+mn-ea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ysClr val="windowText" lastClr="000000"/>
                </a:solidFill>
                <a:latin typeface="Calibri" panose="020F0502020204030204" charset="0"/>
                <a:ea typeface="+mn-ea"/>
                <a:cs typeface="+mn-ea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ysClr val="windowText" lastClr="000000"/>
                </a:solidFill>
                <a:latin typeface="Calibri" panose="020F0502020204030204" charset="0"/>
                <a:ea typeface="+mn-ea"/>
                <a:cs typeface="+mn-ea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ysClr val="windowText" lastClr="000000"/>
                </a:solidFill>
                <a:latin typeface="Calibri" panose="020F0502020204030204" charset="0"/>
                <a:ea typeface="+mn-ea"/>
                <a:cs typeface="+mn-ea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zh-CN" altLang="en-US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 charset="0"/>
                <a:ea typeface="宋体" panose="02010600030101010101" pitchFamily="2" charset="-122"/>
              </a:rPr>
              <a:t>了解尿液的成分及其理化特性</a:t>
            </a:r>
            <a:endParaRPr kumimoji="0" lang="zh-CN" altLang="en-US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 charset="0"/>
              <a:ea typeface="宋体" panose="02010600030101010101" pitchFamily="2" charset="-122"/>
            </a:endParaRP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zh-CN" altLang="en-US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 charset="0"/>
                <a:ea typeface="宋体" panose="02010600030101010101" pitchFamily="2" charset="-122"/>
              </a:rPr>
              <a:t>熟识尿生成的过程及影响尿生成的因素</a:t>
            </a:r>
            <a:endParaRPr kumimoji="0" lang="en-US" altLang="zh-CN" sz="27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文本框 11"/>
          <p:cNvSpPr txBox="1"/>
          <p:nvPr/>
        </p:nvSpPr>
        <p:spPr>
          <a:xfrm>
            <a:off x="2125345" y="2708910"/>
            <a:ext cx="8935085" cy="2676525"/>
          </a:xfrm>
          <a:prstGeom prst="rect">
            <a:avLst/>
          </a:prstGeom>
          <a:noFill/>
          <a:ln w="28575">
            <a:solidFill>
              <a:schemeClr val="accent2">
                <a:lumMod val="40000"/>
                <a:lumOff val="60000"/>
              </a:schemeClr>
            </a:solidFill>
            <a:prstDash val="solid"/>
          </a:ln>
        </p:spPr>
        <p:txBody>
          <a:bodyPr wrap="square" rtlCol="0">
            <a:spAutoFit/>
          </a:bodyPr>
          <a:lstStyle/>
          <a:p>
            <a:r>
              <a:rPr lang="zh-CN" altLang="en-US" sz="2400" b="1" dirty="0">
                <a:solidFill>
                  <a:schemeClr val="accent1">
                    <a:lumMod val="10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    </a:t>
            </a:r>
            <a:r>
              <a:rPr lang="zh-CN" altLang="en-US" sz="2400" b="1" dirty="0">
                <a:solidFill>
                  <a:schemeClr val="accent1">
                    <a:lumMod val="10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尿的成分：水、无机物和有机物组成的。水占</a:t>
            </a:r>
            <a:r>
              <a:rPr lang="en-US" altLang="zh-CN" sz="2400" b="1" dirty="0">
                <a:solidFill>
                  <a:schemeClr val="accent1">
                    <a:lumMod val="10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96%</a:t>
            </a:r>
            <a:r>
              <a:rPr lang="en-US" altLang="zh-CN" sz="2400" b="1" dirty="0">
                <a:solidFill>
                  <a:schemeClr val="accent1">
                    <a:lumMod val="10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～</a:t>
            </a:r>
            <a:r>
              <a:rPr lang="en-US" altLang="zh-CN" sz="2400" b="1" dirty="0">
                <a:solidFill>
                  <a:schemeClr val="accent1">
                    <a:lumMod val="10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97%</a:t>
            </a:r>
            <a:r>
              <a:rPr lang="zh-CN" altLang="en-US" sz="2400" b="1" dirty="0">
                <a:solidFill>
                  <a:schemeClr val="accent1">
                    <a:lumMod val="10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，无机物和有机物占</a:t>
            </a:r>
            <a:r>
              <a:rPr lang="en-US" altLang="zh-CN" sz="2400" b="1" dirty="0">
                <a:solidFill>
                  <a:schemeClr val="accent1">
                    <a:lumMod val="10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3%～4%</a:t>
            </a:r>
            <a:r>
              <a:rPr lang="zh-CN" altLang="en-US" sz="2400" b="1" dirty="0">
                <a:solidFill>
                  <a:schemeClr val="accent1">
                    <a:lumMod val="10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。</a:t>
            </a:r>
            <a:endParaRPr lang="en-US" altLang="zh-CN" sz="2400" b="1" dirty="0">
              <a:solidFill>
                <a:schemeClr val="accent1">
                  <a:lumMod val="10000"/>
                </a:schemeClr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r>
              <a:rPr lang="zh-CN" altLang="en-US" sz="2400" b="1" dirty="0">
                <a:solidFill>
                  <a:schemeClr val="accent1">
                    <a:lumMod val="10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  尿的理化特性：草食动物的尿液一般呈碱性，淡黄色。 </a:t>
            </a:r>
            <a:endParaRPr lang="en-US" altLang="zh-CN" sz="2400" b="1" dirty="0">
              <a:solidFill>
                <a:schemeClr val="accent1">
                  <a:lumMod val="10000"/>
                </a:schemeClr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r>
              <a:rPr lang="zh-CN" altLang="en-US" sz="2400" b="1" dirty="0">
                <a:solidFill>
                  <a:schemeClr val="accent1">
                    <a:lumMod val="10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    影响尿量的因素很多，如进食量、饮水量、外界温度、使役及汗分泌等。</a:t>
            </a:r>
            <a:endParaRPr lang="en-US" altLang="zh-CN" sz="2400" b="1" dirty="0">
              <a:solidFill>
                <a:schemeClr val="accent1">
                  <a:lumMod val="10000"/>
                </a:schemeClr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r>
              <a:rPr lang="en-US" altLang="zh-CN" sz="2400" b="1" dirty="0">
                <a:solidFill>
                  <a:schemeClr val="accent1">
                    <a:lumMod val="10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    </a:t>
            </a:r>
            <a:r>
              <a:rPr lang="zh-CN" altLang="en-US" sz="2400" b="1" dirty="0">
                <a:solidFill>
                  <a:schemeClr val="accent1">
                    <a:lumMod val="10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临床上常通过化验尿的方法诊断疾病，因为尿的性质和组成在一定程度上反映体内代谢的变化和肾的机能。</a:t>
            </a:r>
            <a:endParaRPr lang="zh-CN" altLang="en-US" sz="2400" b="1" dirty="0">
              <a:solidFill>
                <a:schemeClr val="accent1">
                  <a:lumMod val="10000"/>
                </a:schemeClr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9" name="TextBox 6"/>
          <p:cNvSpPr txBox="1"/>
          <p:nvPr/>
        </p:nvSpPr>
        <p:spPr>
          <a:xfrm>
            <a:off x="4302079" y="732760"/>
            <a:ext cx="358784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b="1" dirty="0">
                <a:solidFill>
                  <a:srgbClr val="00757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一、尿的成分和理化性质</a:t>
            </a:r>
            <a:endParaRPr lang="zh-CN" altLang="en-US" sz="2400" b="1" dirty="0">
              <a:solidFill>
                <a:srgbClr val="007572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727848" y="1660187"/>
            <a:ext cx="4794902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b="1" dirty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肾小球滤过膜：</a:t>
            </a:r>
            <a:endParaRPr lang="en-US" altLang="zh-CN" sz="2400" b="1" dirty="0">
              <a:solidFill>
                <a:srgbClr val="FF0000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r>
              <a:rPr lang="zh-CN" altLang="en-US" sz="2400" b="1" dirty="0">
                <a:solidFill>
                  <a:srgbClr val="0070C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内层</a:t>
            </a:r>
            <a:r>
              <a:rPr lang="en-US" altLang="zh-CN" sz="2400" b="1" dirty="0">
                <a:solidFill>
                  <a:srgbClr val="0070C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—</a:t>
            </a:r>
            <a:r>
              <a:rPr lang="zh-CN" altLang="en-US" sz="2400" b="1" dirty="0">
                <a:solidFill>
                  <a:srgbClr val="0070C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毛细血管内皮细胞、微孔</a:t>
            </a:r>
            <a:endParaRPr lang="en-US" altLang="zh-CN" sz="2400" b="1" dirty="0">
              <a:solidFill>
                <a:srgbClr val="0070C0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r>
              <a:rPr lang="zh-CN" altLang="en-US" sz="2400" b="1" dirty="0">
                <a:solidFill>
                  <a:srgbClr val="0070C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中间层</a:t>
            </a:r>
            <a:r>
              <a:rPr lang="en-US" altLang="zh-CN" sz="2400" b="1" dirty="0">
                <a:solidFill>
                  <a:srgbClr val="0070C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—</a:t>
            </a:r>
            <a:r>
              <a:rPr lang="zh-CN" altLang="en-US" sz="2400" b="1" dirty="0">
                <a:solidFill>
                  <a:srgbClr val="0070C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毛细血管内皮基膜、网孔</a:t>
            </a:r>
            <a:endParaRPr lang="en-US" altLang="zh-CN" sz="2400" b="1" dirty="0">
              <a:solidFill>
                <a:srgbClr val="0070C0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r>
              <a:rPr lang="zh-CN" altLang="en-US" sz="2400" b="1" dirty="0">
                <a:solidFill>
                  <a:srgbClr val="0070C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外层</a:t>
            </a:r>
            <a:r>
              <a:rPr lang="en-US" altLang="zh-CN" sz="2400" b="1" dirty="0">
                <a:solidFill>
                  <a:srgbClr val="0070C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—</a:t>
            </a:r>
            <a:r>
              <a:rPr lang="zh-CN" altLang="en-US" sz="2400" b="1" dirty="0">
                <a:solidFill>
                  <a:srgbClr val="0070C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肾小囊脏层、缝隙</a:t>
            </a:r>
            <a:endParaRPr lang="zh-CN" altLang="en-US" sz="2400" b="1" dirty="0">
              <a:solidFill>
                <a:srgbClr val="0070C0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pic>
        <p:nvPicPr>
          <p:cNvPr id="12" name="图片 11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08955" y="3241675"/>
            <a:ext cx="5762625" cy="3018155"/>
          </a:xfrm>
          <a:prstGeom prst="rect">
            <a:avLst/>
          </a:prstGeom>
        </p:spPr>
      </p:pic>
      <p:sp>
        <p:nvSpPr>
          <p:cNvPr id="2" name="文本框 1"/>
          <p:cNvSpPr txBox="1"/>
          <p:nvPr/>
        </p:nvSpPr>
        <p:spPr>
          <a:xfrm>
            <a:off x="2074342" y="1627554"/>
            <a:ext cx="553998" cy="160717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zh-CN" altLang="en-US" sz="2400" b="1" dirty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原尿</a:t>
            </a:r>
            <a:r>
              <a:rPr lang="zh-CN" altLang="en-US" sz="2400" b="1" dirty="0">
                <a:solidFill>
                  <a:srgbClr val="0033CC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的生成</a:t>
            </a:r>
            <a:endParaRPr lang="zh-CN" altLang="en-US" sz="2400" b="1" dirty="0">
              <a:solidFill>
                <a:srgbClr val="0033CC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14" name="左大括号 13"/>
          <p:cNvSpPr/>
          <p:nvPr/>
        </p:nvSpPr>
        <p:spPr>
          <a:xfrm>
            <a:off x="2578564" y="1640299"/>
            <a:ext cx="77418" cy="1890752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srgbClr val="0033CC"/>
              </a:solidFill>
              <a:latin typeface="Arial" panose="020B0604020202020204"/>
              <a:ea typeface="宋体" panose="02010600030101010101" pitchFamily="2" charset="-122"/>
            </a:endParaRPr>
          </a:p>
        </p:txBody>
      </p:sp>
      <p:sp>
        <p:nvSpPr>
          <p:cNvPr id="15" name="文本框 14"/>
          <p:cNvSpPr txBox="1"/>
          <p:nvPr/>
        </p:nvSpPr>
        <p:spPr>
          <a:xfrm>
            <a:off x="2737933" y="1529535"/>
            <a:ext cx="1476323" cy="707886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r>
              <a:rPr lang="zh-CN" altLang="en-US" sz="2000" b="1" dirty="0">
                <a:solidFill>
                  <a:srgbClr val="0033CC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肾小球滤过膜的通透性</a:t>
            </a:r>
            <a:endParaRPr lang="zh-CN" altLang="en-US" sz="2000" b="1" dirty="0">
              <a:solidFill>
                <a:srgbClr val="0033CC"/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</p:txBody>
      </p:sp>
      <p:sp>
        <p:nvSpPr>
          <p:cNvPr id="17" name="文本框 16"/>
          <p:cNvSpPr txBox="1"/>
          <p:nvPr/>
        </p:nvSpPr>
        <p:spPr>
          <a:xfrm>
            <a:off x="2737932" y="3019173"/>
            <a:ext cx="1476323" cy="707886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r>
              <a:rPr lang="zh-CN" altLang="en-US" sz="2000" b="1" dirty="0">
                <a:solidFill>
                  <a:srgbClr val="0033CC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肾小球的有效滤过压</a:t>
            </a:r>
            <a:endParaRPr lang="zh-CN" altLang="en-US" sz="2000" b="1" dirty="0">
              <a:solidFill>
                <a:srgbClr val="0033CC"/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</p:txBody>
      </p:sp>
      <p:pic>
        <p:nvPicPr>
          <p:cNvPr id="18" name="图片 1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86255" y="3726815"/>
            <a:ext cx="3476625" cy="2484120"/>
          </a:xfrm>
          <a:prstGeom prst="rect">
            <a:avLst/>
          </a:prstGeom>
        </p:spPr>
      </p:pic>
      <p:sp>
        <p:nvSpPr>
          <p:cNvPr id="3" name="TextBox 6"/>
          <p:cNvSpPr txBox="1"/>
          <p:nvPr/>
        </p:nvSpPr>
        <p:spPr>
          <a:xfrm>
            <a:off x="4611458" y="546827"/>
            <a:ext cx="20409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b="1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二、尿的生成</a:t>
            </a:r>
            <a:endParaRPr lang="zh-CN" altLang="en-US" sz="2400" b="1" dirty="0">
              <a:solidFill>
                <a:srgbClr val="000000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1287145" y="941705"/>
            <a:ext cx="5715635" cy="50673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lang="zh-CN" altLang="en-US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 charset="0"/>
                <a:ea typeface="宋体" panose="02010600030101010101" pitchFamily="2" charset="-122"/>
                <a:sym typeface="+mn-ea"/>
              </a:rPr>
              <a:t>（一）原尿生成        血液经肾</a:t>
            </a:r>
            <a:r>
              <a:rPr lang="zh-CN" altLang="en-US" b="1" dirty="0">
                <a:solidFill>
                  <a:srgbClr val="0033CC"/>
                </a:solidFill>
                <a:latin typeface="华文楷体" panose="02010600040101010101" pitchFamily="2" charset="-122"/>
                <a:ea typeface="华文楷体" panose="02010600040101010101" pitchFamily="2" charset="-122"/>
                <a:sym typeface="+mn-ea"/>
              </a:rPr>
              <a:t>小</a:t>
            </a:r>
            <a:r>
              <a:rPr lang="zh-CN" altLang="en-US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 charset="0"/>
                <a:ea typeface="宋体" panose="02010600030101010101" pitchFamily="2" charset="-122"/>
                <a:sym typeface="+mn-ea"/>
              </a:rPr>
              <a:t>球滤过作用生成原尿  </a:t>
            </a:r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图片 15" descr="1-有效滤过压示意图 "/>
          <p:cNvPicPr>
            <a:picLocks noChangeAspect="1"/>
          </p:cNvPicPr>
          <p:nvPr/>
        </p:nvPicPr>
        <p:blipFill>
          <a:blip r:embed="rId1" cstate="print"/>
          <a:srcRect b="8742"/>
          <a:stretch>
            <a:fillRect/>
          </a:stretch>
        </p:blipFill>
        <p:spPr>
          <a:xfrm>
            <a:off x="7289165" y="2045335"/>
            <a:ext cx="3620770" cy="30607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7" name="TextBox 16"/>
          <p:cNvSpPr txBox="1"/>
          <p:nvPr/>
        </p:nvSpPr>
        <p:spPr>
          <a:xfrm>
            <a:off x="1402016" y="1741701"/>
            <a:ext cx="5308600" cy="19380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b="1" dirty="0">
                <a:solidFill>
                  <a:schemeClr val="accent1">
                    <a:lumMod val="10000"/>
                  </a:schemeClr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有效滤过压由下列因素决定：</a:t>
            </a:r>
            <a:endParaRPr lang="en-US" altLang="zh-CN" sz="2400" b="1" dirty="0">
              <a:solidFill>
                <a:schemeClr val="accent1">
                  <a:lumMod val="10000"/>
                </a:schemeClr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r>
              <a:rPr lang="en-US" altLang="zh-CN" sz="2400" b="1" dirty="0">
                <a:solidFill>
                  <a:schemeClr val="accent1">
                    <a:lumMod val="10000"/>
                  </a:schemeClr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1 </a:t>
            </a:r>
            <a:r>
              <a:rPr lang="zh-CN" altLang="en-US" sz="2400" b="1" dirty="0">
                <a:solidFill>
                  <a:schemeClr val="accent1">
                    <a:lumMod val="10000"/>
                  </a:schemeClr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肾小球毛细血管静水压：</a:t>
            </a:r>
            <a:endParaRPr lang="zh-CN" altLang="en-US" sz="2400" b="1" dirty="0">
              <a:solidFill>
                <a:schemeClr val="accent1">
                  <a:lumMod val="10000"/>
                </a:schemeClr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r>
              <a:rPr lang="en-US" altLang="zh-CN" sz="2400" b="1" dirty="0">
                <a:solidFill>
                  <a:schemeClr val="accent1">
                    <a:lumMod val="10000"/>
                  </a:schemeClr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2 </a:t>
            </a:r>
            <a:r>
              <a:rPr lang="zh-CN" altLang="en-US" sz="2400" b="1" dirty="0">
                <a:solidFill>
                  <a:schemeClr val="accent1">
                    <a:lumMod val="10000"/>
                  </a:schemeClr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肾小囊内压：</a:t>
            </a:r>
            <a:endParaRPr lang="zh-CN" altLang="en-US" sz="2400" b="1" dirty="0">
              <a:solidFill>
                <a:schemeClr val="accent1">
                  <a:lumMod val="10000"/>
                </a:schemeClr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r>
              <a:rPr lang="en-US" altLang="zh-CN" sz="2400" b="1" dirty="0">
                <a:solidFill>
                  <a:schemeClr val="accent1">
                    <a:lumMod val="10000"/>
                  </a:schemeClr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3 </a:t>
            </a:r>
            <a:r>
              <a:rPr lang="zh-CN" altLang="en-US" sz="2400" b="1" dirty="0">
                <a:solidFill>
                  <a:schemeClr val="accent1">
                    <a:lumMod val="10000"/>
                  </a:schemeClr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肾小球毛细血管的血浆胶体渗透压：</a:t>
            </a:r>
            <a:endParaRPr lang="zh-CN" altLang="en-US" sz="2400" b="1" dirty="0">
              <a:solidFill>
                <a:schemeClr val="accent1">
                  <a:lumMod val="10000"/>
                </a:schemeClr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r>
              <a:rPr lang="en-US" altLang="zh-CN" sz="2400" b="1" dirty="0">
                <a:solidFill>
                  <a:schemeClr val="accent1">
                    <a:lumMod val="10000"/>
                  </a:schemeClr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4 </a:t>
            </a:r>
            <a:r>
              <a:rPr lang="zh-CN" altLang="en-US" sz="2400" b="1" dirty="0">
                <a:solidFill>
                  <a:schemeClr val="accent1">
                    <a:lumMod val="10000"/>
                  </a:schemeClr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肾小囊内液胶体渗透压：</a:t>
            </a:r>
            <a:endParaRPr lang="zh-CN" altLang="en-US" sz="2400" b="1" dirty="0">
              <a:solidFill>
                <a:schemeClr val="accent1">
                  <a:lumMod val="10000"/>
                </a:schemeClr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1472097" y="4019530"/>
            <a:ext cx="5299405" cy="108012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/>
          <a:lstStyle/>
          <a:p>
            <a:pPr>
              <a:lnSpc>
                <a:spcPct val="150000"/>
              </a:lnSpc>
            </a:pPr>
            <a:r>
              <a:rPr lang="zh-CN" altLang="en-US" sz="2400" b="1" dirty="0">
                <a:solidFill>
                  <a:srgbClr val="0033CC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有效滤过压 </a:t>
            </a:r>
            <a:r>
              <a:rPr lang="en-US" altLang="zh-CN" sz="2400" b="1" dirty="0">
                <a:solidFill>
                  <a:srgbClr val="0033CC"/>
                </a:solidFill>
                <a:latin typeface="宋体" panose="02010600030101010101" pitchFamily="2" charset="-122"/>
                <a:ea typeface="宋体" panose="02010600030101010101" pitchFamily="2" charset="-122"/>
                <a:cs typeface="楷体_GB2312"/>
              </a:rPr>
              <a:t>=</a:t>
            </a:r>
            <a:r>
              <a:rPr lang="zh-CN" altLang="en-US" sz="2400" b="1" dirty="0">
                <a:solidFill>
                  <a:srgbClr val="0033CC"/>
                </a:solidFill>
                <a:latin typeface="宋体" panose="02010600030101010101" pitchFamily="2" charset="-122"/>
                <a:ea typeface="宋体" panose="02010600030101010101" pitchFamily="2" charset="-122"/>
                <a:cs typeface="楷体_GB2312"/>
              </a:rPr>
              <a:t>肾小球毛细血管压</a:t>
            </a:r>
            <a:r>
              <a:rPr lang="en-US" altLang="zh-CN" sz="2400" b="1" dirty="0">
                <a:solidFill>
                  <a:srgbClr val="0033CC"/>
                </a:solidFill>
                <a:latin typeface="宋体" panose="02010600030101010101" pitchFamily="2" charset="-122"/>
                <a:ea typeface="宋体" panose="02010600030101010101" pitchFamily="2" charset="-122"/>
                <a:cs typeface="楷体_GB2312"/>
              </a:rPr>
              <a:t>-</a:t>
            </a:r>
            <a:endParaRPr lang="en-US" altLang="zh-CN" sz="2400" b="1" dirty="0">
              <a:solidFill>
                <a:srgbClr val="0033CC"/>
              </a:solidFill>
              <a:latin typeface="宋体" panose="02010600030101010101" pitchFamily="2" charset="-122"/>
              <a:ea typeface="宋体" panose="02010600030101010101" pitchFamily="2" charset="-122"/>
              <a:cs typeface="楷体_GB2312"/>
            </a:endParaRPr>
          </a:p>
          <a:p>
            <a:pPr>
              <a:lnSpc>
                <a:spcPct val="150000"/>
              </a:lnSpc>
            </a:pPr>
            <a:r>
              <a:rPr lang="zh-CN" altLang="en-US" sz="2400" b="1" dirty="0">
                <a:solidFill>
                  <a:srgbClr val="0033CC"/>
                </a:solidFill>
                <a:latin typeface="宋体" panose="02010600030101010101" pitchFamily="2" charset="-122"/>
                <a:ea typeface="宋体" panose="02010600030101010101" pitchFamily="2" charset="-122"/>
                <a:cs typeface="楷体_GB2312"/>
              </a:rPr>
              <a:t>（血浆胶体渗透压</a:t>
            </a:r>
            <a:r>
              <a:rPr lang="en-US" altLang="zh-CN" sz="2400" b="1" dirty="0">
                <a:solidFill>
                  <a:srgbClr val="0033CC"/>
                </a:solidFill>
                <a:latin typeface="宋体" panose="02010600030101010101" pitchFamily="2" charset="-122"/>
                <a:ea typeface="宋体" panose="02010600030101010101" pitchFamily="2" charset="-122"/>
                <a:cs typeface="楷体_GB2312"/>
              </a:rPr>
              <a:t>+</a:t>
            </a:r>
            <a:r>
              <a:rPr lang="zh-CN" altLang="en-US" sz="2400" b="1" dirty="0">
                <a:solidFill>
                  <a:srgbClr val="0033CC"/>
                </a:solidFill>
                <a:latin typeface="宋体" panose="02010600030101010101" pitchFamily="2" charset="-122"/>
                <a:ea typeface="宋体" panose="02010600030101010101" pitchFamily="2" charset="-122"/>
                <a:cs typeface="楷体_GB2312"/>
              </a:rPr>
              <a:t>肾小囊内压）</a:t>
            </a:r>
            <a:endParaRPr lang="zh-CN" altLang="en-US" sz="2400" b="1" dirty="0">
              <a:solidFill>
                <a:srgbClr val="0033CC"/>
              </a:solidFill>
              <a:latin typeface="宋体" panose="02010600030101010101" pitchFamily="2" charset="-122"/>
              <a:ea typeface="宋体" panose="02010600030101010101" pitchFamily="2" charset="-122"/>
              <a:cs typeface="楷体_GB2312"/>
            </a:endParaRPr>
          </a:p>
        </p:txBody>
      </p:sp>
      <p:sp>
        <p:nvSpPr>
          <p:cNvPr id="2" name="TextBox 6"/>
          <p:cNvSpPr txBox="1"/>
          <p:nvPr/>
        </p:nvSpPr>
        <p:spPr>
          <a:xfrm>
            <a:off x="4611458" y="546827"/>
            <a:ext cx="20409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b="1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二、尿的生成</a:t>
            </a:r>
            <a:endParaRPr lang="zh-CN" altLang="en-US" sz="2400" b="1" dirty="0">
              <a:solidFill>
                <a:srgbClr val="000000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图片 11"/>
          <p:cNvPicPr>
            <a:picLocks noChangeAspect="1"/>
          </p:cNvPicPr>
          <p:nvPr/>
        </p:nvPicPr>
        <p:blipFill rotWithShape="1">
          <a:blip r:embed="rId1"/>
          <a:srcRect r="2086"/>
          <a:stretch>
            <a:fillRect/>
          </a:stretch>
        </p:blipFill>
        <p:spPr>
          <a:xfrm>
            <a:off x="6653530" y="2016760"/>
            <a:ext cx="4888230" cy="3630295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815947" y="1115716"/>
            <a:ext cx="1099693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b="1" dirty="0">
                <a:solidFill>
                  <a:srgbClr val="0070C0"/>
                </a:solidFill>
                <a:latin typeface="Arial" panose="020B0604020202020204"/>
                <a:ea typeface="宋体" panose="02010600030101010101" pitchFamily="2" charset="-122"/>
              </a:rPr>
              <a:t>（二</a:t>
            </a:r>
            <a:r>
              <a:rPr lang="en-US" altLang="zh-CN" sz="2400" b="1" dirty="0">
                <a:solidFill>
                  <a:srgbClr val="0070C0"/>
                </a:solidFill>
                <a:latin typeface="Arial" panose="020B0604020202020204"/>
                <a:ea typeface="宋体" panose="02010600030101010101" pitchFamily="2" charset="-122"/>
              </a:rPr>
              <a:t>)</a:t>
            </a:r>
            <a:r>
              <a:rPr lang="zh-CN" altLang="en-US" sz="2400" b="1" dirty="0">
                <a:solidFill>
                  <a:srgbClr val="0070C0"/>
                </a:solidFill>
                <a:latin typeface="Arial" panose="020B0604020202020204"/>
                <a:ea typeface="宋体" panose="02010600030101010101" pitchFamily="2" charset="-122"/>
              </a:rPr>
              <a:t>终尿生成：</a:t>
            </a:r>
            <a:r>
              <a:rPr lang="zh-CN" altLang="en-US" sz="2400" b="1" dirty="0">
                <a:solidFill>
                  <a:srgbClr val="0070C0"/>
                </a:solidFill>
                <a:latin typeface="Arial" panose="020B0604020202020204"/>
                <a:ea typeface="宋体" panose="02010600030101010101" pitchFamily="2" charset="-122"/>
              </a:rPr>
              <a:t>原尿经过肾小管和集合管的重吸收、分泌与排泄作用后形成</a:t>
            </a:r>
            <a:r>
              <a:rPr lang="zh-CN" altLang="en-US" sz="2400" b="1" dirty="0">
                <a:solidFill>
                  <a:srgbClr val="FF0000"/>
                </a:solidFill>
                <a:latin typeface="Arial" panose="020B0604020202020204"/>
                <a:ea typeface="宋体" panose="02010600030101010101" pitchFamily="2" charset="-122"/>
              </a:rPr>
              <a:t>终尿</a:t>
            </a:r>
            <a:endParaRPr lang="zh-CN" altLang="en-US" sz="2400" b="1" dirty="0">
              <a:solidFill>
                <a:srgbClr val="FF0000"/>
              </a:solidFill>
              <a:latin typeface="Arial" panose="020B0604020202020204"/>
              <a:ea typeface="宋体" panose="02010600030101010101" pitchFamily="2" charset="-122"/>
            </a:endParaRPr>
          </a:p>
        </p:txBody>
      </p:sp>
      <p:pic>
        <p:nvPicPr>
          <p:cNvPr id="10" name="图片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61160" y="1776730"/>
            <a:ext cx="4263390" cy="3703955"/>
          </a:xfrm>
          <a:prstGeom prst="rect">
            <a:avLst/>
          </a:prstGeom>
        </p:spPr>
      </p:pic>
      <p:sp>
        <p:nvSpPr>
          <p:cNvPr id="11" name="文本框 10"/>
          <p:cNvSpPr txBox="1"/>
          <p:nvPr/>
        </p:nvSpPr>
        <p:spPr>
          <a:xfrm>
            <a:off x="4350544" y="5569701"/>
            <a:ext cx="327846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b="1" dirty="0">
                <a:solidFill>
                  <a:srgbClr val="0033CC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肾小管的重吸收和分泌</a:t>
            </a:r>
            <a:endParaRPr lang="zh-CN" altLang="en-US" sz="2400" b="1" dirty="0">
              <a:solidFill>
                <a:srgbClr val="0033CC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6672064" y="3068961"/>
            <a:ext cx="1656184" cy="201081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FFFFFF"/>
              </a:solidFill>
              <a:latin typeface="Arial" panose="020B0604020202020204"/>
              <a:ea typeface="宋体" panose="02010600030101010101" pitchFamily="2" charset="-122"/>
            </a:endParaRPr>
          </a:p>
        </p:txBody>
      </p:sp>
      <p:sp>
        <p:nvSpPr>
          <p:cNvPr id="14" name="动作按钮: 视频 13">
            <a:hlinkClick r:id="rId3" action="ppaction://hlinkfile" highlightClick="1"/>
          </p:cNvPr>
          <p:cNvSpPr/>
          <p:nvPr/>
        </p:nvSpPr>
        <p:spPr>
          <a:xfrm>
            <a:off x="2131864" y="6335511"/>
            <a:ext cx="651768" cy="408981"/>
          </a:xfrm>
          <a:prstGeom prst="actionButtonMovi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FFFFFF"/>
              </a:solidFill>
              <a:latin typeface="Arial" panose="020B0604020202020204"/>
              <a:ea typeface="宋体" panose="02010600030101010101" pitchFamily="2" charset="-122"/>
            </a:endParaRPr>
          </a:p>
        </p:txBody>
      </p:sp>
      <p:sp>
        <p:nvSpPr>
          <p:cNvPr id="2" name="TextBox 6"/>
          <p:cNvSpPr txBox="1"/>
          <p:nvPr/>
        </p:nvSpPr>
        <p:spPr>
          <a:xfrm>
            <a:off x="4611458" y="546827"/>
            <a:ext cx="20409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b="1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二、尿的生成</a:t>
            </a:r>
            <a:endParaRPr lang="zh-CN" altLang="en-US" sz="2400" b="1" dirty="0">
              <a:solidFill>
                <a:srgbClr val="000000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4" name="图片 3" descr="20070705173427444"/>
          <p:cNvPicPr>
            <a:picLocks noChangeAspect="1"/>
          </p:cNvPicPr>
          <p:nvPr/>
        </p:nvPicPr>
        <p:blipFill>
          <a:blip r:embed="rId1"/>
          <a:srcRect b="17744"/>
          <a:stretch>
            <a:fillRect/>
          </a:stretch>
        </p:blipFill>
        <p:spPr>
          <a:xfrm>
            <a:off x="1155065" y="786130"/>
            <a:ext cx="10293350" cy="528891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" name="TextBox 6"/>
          <p:cNvSpPr txBox="1"/>
          <p:nvPr/>
        </p:nvSpPr>
        <p:spPr>
          <a:xfrm>
            <a:off x="5351233" y="5832567"/>
            <a:ext cx="232537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zh-CN" altLang="en-US" sz="2400" b="1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尿的生成示意图</a:t>
            </a:r>
            <a:endParaRPr lang="zh-CN" altLang="en-US" sz="2400" b="1" dirty="0">
              <a:solidFill>
                <a:srgbClr val="000000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96611" name="矩形 196610"/>
          <p:cNvSpPr/>
          <p:nvPr/>
        </p:nvSpPr>
        <p:spPr>
          <a:xfrm>
            <a:off x="676910" y="3652520"/>
            <a:ext cx="11253470" cy="46037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pPr lvl="0">
              <a:lnSpc>
                <a:spcPct val="100000"/>
              </a:lnSpc>
              <a:spcBef>
                <a:spcPct val="50000"/>
              </a:spcBef>
              <a:buClr>
                <a:srgbClr val="000000"/>
              </a:buClr>
            </a:pPr>
            <a:r>
              <a:rPr lang="zh-CN" altLang="en-US" sz="2400" b="1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          </a:t>
            </a:r>
            <a:endParaRPr lang="zh-CN" altLang="en-US" sz="2400" b="1" dirty="0">
              <a:solidFill>
                <a:schemeClr val="bg2">
                  <a:lumMod val="50000"/>
                </a:schemeClr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93539" name="矩形 193538"/>
          <p:cNvSpPr/>
          <p:nvPr/>
        </p:nvSpPr>
        <p:spPr>
          <a:xfrm>
            <a:off x="740410" y="1673225"/>
            <a:ext cx="11701780" cy="323024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pPr lvl="0">
              <a:lnSpc>
                <a:spcPct val="100000"/>
              </a:lnSpc>
            </a:pPr>
            <a:r>
              <a:rPr lang="zh-CN" altLang="en-US" sz="240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三、影响尿生成的因素</a:t>
            </a:r>
            <a:endParaRPr lang="zh-CN" altLang="en-US" sz="2400" dirty="0">
              <a:solidFill>
                <a:schemeClr val="bg2">
                  <a:lumMod val="50000"/>
                </a:schemeClr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 lvl="0" fontAlgn="auto">
              <a:lnSpc>
                <a:spcPct val="150000"/>
              </a:lnSpc>
            </a:pPr>
            <a:r>
              <a:rPr lang="zh-CN" altLang="en-US" sz="240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（一）滤过膜及其通透性大小  </a:t>
            </a:r>
            <a:endParaRPr lang="zh-CN" altLang="en-US" sz="2400" dirty="0">
              <a:solidFill>
                <a:schemeClr val="bg2">
                  <a:lumMod val="50000"/>
                </a:schemeClr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 lvl="0" fontAlgn="auto">
              <a:lnSpc>
                <a:spcPct val="150000"/>
              </a:lnSpc>
            </a:pPr>
            <a:r>
              <a:rPr lang="zh-CN" altLang="en-US" sz="240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 </a:t>
            </a:r>
            <a:r>
              <a:rPr lang="zh-CN" altLang="en-US" sz="240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ea typeface="宋体" panose="02010600030101010101" pitchFamily="2" charset="-122"/>
                <a:sym typeface="+mn-ea"/>
              </a:rPr>
              <a:t>（二）有效滤过压大小   </a:t>
            </a:r>
            <a:endParaRPr lang="zh-CN" altLang="en-US" sz="2400" dirty="0">
              <a:solidFill>
                <a:schemeClr val="bg2">
                  <a:lumMod val="50000"/>
                </a:schemeClr>
              </a:solidFill>
              <a:latin typeface="Arial" panose="020B0604020202020204" pitchFamily="34" charset="0"/>
              <a:ea typeface="宋体" panose="02010600030101010101" pitchFamily="2" charset="-122"/>
              <a:sym typeface="+mn-ea"/>
            </a:endParaRPr>
          </a:p>
          <a:p>
            <a:pPr lvl="0" fontAlgn="auto">
              <a:lnSpc>
                <a:spcPct val="150000"/>
              </a:lnSpc>
            </a:pPr>
            <a:r>
              <a:rPr lang="zh-CN" altLang="en-US" sz="240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（三）原尿中溶质浓度</a:t>
            </a:r>
            <a:r>
              <a:rPr lang="zh-CN" altLang="en-US" sz="240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ea typeface="宋体" panose="02010600030101010101" pitchFamily="2" charset="-122"/>
                <a:sym typeface="+mn-ea"/>
              </a:rPr>
              <a:t> </a:t>
            </a:r>
            <a:endParaRPr lang="zh-CN" altLang="en-US" sz="2400" dirty="0">
              <a:solidFill>
                <a:schemeClr val="bg2">
                  <a:lumMod val="50000"/>
                </a:schemeClr>
              </a:solidFill>
              <a:latin typeface="Arial" panose="020B0604020202020204" pitchFamily="34" charset="0"/>
              <a:ea typeface="宋体" panose="02010600030101010101" pitchFamily="2" charset="-122"/>
              <a:sym typeface="+mn-ea"/>
            </a:endParaRPr>
          </a:p>
          <a:p>
            <a:pPr lvl="0" fontAlgn="auto">
              <a:lnSpc>
                <a:spcPct val="150000"/>
              </a:lnSpc>
            </a:pPr>
            <a:r>
              <a:rPr lang="zh-CN" altLang="en-US" sz="240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ea typeface="宋体" panose="02010600030101010101" pitchFamily="2" charset="-122"/>
                <a:sym typeface="+mn-ea"/>
              </a:rPr>
              <a:t>（四）肾</a:t>
            </a:r>
            <a:r>
              <a:rPr lang="zh-CN" altLang="en-US" sz="240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ea typeface="宋体" panose="02010600030101010101" pitchFamily="2" charset="-122"/>
                <a:sym typeface="+mn-ea"/>
              </a:rPr>
              <a:t>小管上皮功能状态</a:t>
            </a:r>
            <a:r>
              <a:rPr lang="zh-CN" altLang="en-US" sz="240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ea typeface="宋体" panose="02010600030101010101" pitchFamily="2" charset="-122"/>
                <a:sym typeface="+mn-ea"/>
              </a:rPr>
              <a:t> </a:t>
            </a:r>
            <a:br>
              <a:rPr lang="zh-CN" altLang="en-US" sz="240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ea typeface="宋体" panose="02010600030101010101" pitchFamily="2" charset="-122"/>
                <a:sym typeface="+mn-ea"/>
              </a:rPr>
            </a:br>
            <a:endParaRPr lang="zh-CN" altLang="en-US" sz="2400" dirty="0">
              <a:solidFill>
                <a:schemeClr val="bg2">
                  <a:lumMod val="50000"/>
                </a:schemeClr>
              </a:solidFill>
              <a:latin typeface="Arial" panose="020B0604020202020204" pitchFamily="34" charset="0"/>
              <a:ea typeface="宋体" panose="02010600030101010101" pitchFamily="2" charset="-122"/>
              <a:sym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6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1000"/>
                                        <p:tgtEl>
                                          <p:spTgt spid="1966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5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1000"/>
                                        <p:tgtEl>
                                          <p:spTgt spid="1935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6611" grpId="0"/>
      <p:bldP spid="19353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文本框 14"/>
          <p:cNvSpPr txBox="1"/>
          <p:nvPr/>
        </p:nvSpPr>
        <p:spPr>
          <a:xfrm>
            <a:off x="159027" y="1110231"/>
            <a:ext cx="11748052" cy="526297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1.</a:t>
            </a:r>
            <a:r>
              <a:rPr kumimoji="0" lang="zh-CN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形成蛋白尿时，蛋白质首先通过的肾结构是（   ）</a:t>
            </a:r>
            <a:endParaRPr kumimoji="0" lang="en-US" altLang="zh-CN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  <a:p>
            <a:r>
              <a:rPr kumimoji="0" lang="en-US" altLang="zh-CN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A.</a:t>
            </a:r>
            <a:r>
              <a:rPr kumimoji="0" lang="zh-CN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近端小管  </a:t>
            </a:r>
            <a:r>
              <a:rPr kumimoji="0" lang="en-US" altLang="zh-CN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B.</a:t>
            </a:r>
            <a:r>
              <a:rPr kumimoji="0" lang="zh-CN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肾小管细段 </a:t>
            </a:r>
            <a:r>
              <a:rPr kumimoji="0" lang="en-US" altLang="zh-CN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C.</a:t>
            </a:r>
            <a:r>
              <a:rPr kumimoji="0" lang="zh-CN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远端小管  </a:t>
            </a:r>
            <a:r>
              <a:rPr kumimoji="0" lang="en-US" altLang="zh-CN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D.</a:t>
            </a:r>
            <a:r>
              <a:rPr kumimoji="0" lang="zh-CN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肾结合小管  </a:t>
            </a:r>
            <a:r>
              <a:rPr kumimoji="0" lang="en-US" altLang="zh-CN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E.</a:t>
            </a:r>
            <a:r>
              <a:rPr kumimoji="0" lang="zh-CN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滤过膜</a:t>
            </a:r>
            <a:endParaRPr kumimoji="0" lang="en-US" altLang="zh-CN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  <a:p>
            <a:r>
              <a:rPr lang="en-US" altLang="zh-CN" sz="240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2.</a:t>
            </a:r>
            <a:r>
              <a:rPr lang="zh-CN" altLang="en-US" sz="240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急性肾小球肾炎时，动物出现少尿或无尿的主要原因是（   ）</a:t>
            </a:r>
            <a:endParaRPr lang="en-US" altLang="zh-CN" sz="2400" dirty="0">
              <a:solidFill>
                <a:srgbClr val="000000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r>
              <a:rPr lang="en-US" altLang="zh-CN" sz="240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A.</a:t>
            </a:r>
            <a:r>
              <a:rPr lang="zh-CN" altLang="en-US" sz="240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肾小囊内压降低 </a:t>
            </a:r>
            <a:r>
              <a:rPr lang="en-US" altLang="zh-CN" sz="240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B.</a:t>
            </a:r>
            <a:r>
              <a:rPr lang="zh-CN" altLang="en-US" sz="240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肾小球滤过率降低  </a:t>
            </a:r>
            <a:r>
              <a:rPr lang="en-US" altLang="zh-CN" sz="240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C.</a:t>
            </a:r>
            <a:r>
              <a:rPr lang="zh-CN" altLang="en-US" sz="240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毛细血管血压下降 </a:t>
            </a:r>
            <a:endParaRPr lang="en-US" altLang="zh-CN" sz="2400" dirty="0">
              <a:solidFill>
                <a:srgbClr val="000000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r>
              <a:rPr lang="en-US" altLang="zh-CN" sz="240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D.</a:t>
            </a:r>
            <a:r>
              <a:rPr lang="zh-CN" altLang="en-US" sz="240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血浆胶体渗透压升高  </a:t>
            </a:r>
            <a:r>
              <a:rPr lang="en-US" altLang="zh-CN" sz="240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E.</a:t>
            </a:r>
            <a:r>
              <a:rPr lang="zh-CN" altLang="en-US" sz="240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血浆晶体渗透压升高</a:t>
            </a:r>
            <a:endParaRPr lang="en-US" altLang="zh-CN" sz="2400" dirty="0">
              <a:solidFill>
                <a:srgbClr val="000000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r>
              <a:rPr lang="en-US" altLang="zh-CN" sz="240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3.</a:t>
            </a:r>
            <a:r>
              <a:rPr lang="zh-CN" altLang="en-US" sz="240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肾脏重吸收原尿中葡萄糖的主要部位是（   ）</a:t>
            </a:r>
            <a:endParaRPr lang="en-US" altLang="zh-CN" sz="2400" dirty="0">
              <a:solidFill>
                <a:srgbClr val="000000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r>
              <a:rPr lang="en-US" altLang="zh-CN" sz="240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A.</a:t>
            </a:r>
            <a:r>
              <a:rPr lang="zh-CN" altLang="en-US" sz="240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集合管  </a:t>
            </a:r>
            <a:r>
              <a:rPr lang="en-US" altLang="zh-CN" sz="240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B.</a:t>
            </a:r>
            <a:r>
              <a:rPr lang="zh-CN" altLang="en-US" sz="240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近球小管  </a:t>
            </a:r>
            <a:r>
              <a:rPr lang="en-US" altLang="zh-CN" sz="240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C.</a:t>
            </a:r>
            <a:r>
              <a:rPr lang="zh-CN" altLang="en-US" sz="240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远球小管 </a:t>
            </a:r>
            <a:r>
              <a:rPr lang="en-US" altLang="zh-CN" sz="240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D.</a:t>
            </a:r>
            <a:r>
              <a:rPr lang="zh-CN" altLang="en-US" sz="240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髓袢升支细段 </a:t>
            </a:r>
            <a:r>
              <a:rPr lang="en-US" altLang="zh-CN" sz="240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E.</a:t>
            </a:r>
            <a:r>
              <a:rPr lang="zh-CN" altLang="en-US" sz="240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髓袢降支细段</a:t>
            </a:r>
            <a:endParaRPr lang="en-US" altLang="zh-CN" sz="2400" dirty="0">
              <a:solidFill>
                <a:srgbClr val="000000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r>
              <a:rPr lang="en-US" altLang="zh-CN" sz="240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4.</a:t>
            </a:r>
            <a:r>
              <a:rPr lang="zh-CN" altLang="en-US" sz="240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决定尿液浓缩和稀释的重要因素是（   ）</a:t>
            </a:r>
            <a:endParaRPr lang="en-US" altLang="zh-CN" sz="2400" dirty="0">
              <a:solidFill>
                <a:srgbClr val="000000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r>
              <a:rPr lang="en-US" altLang="zh-CN" sz="240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A.</a:t>
            </a:r>
            <a:r>
              <a:rPr lang="zh-CN" altLang="en-US" sz="240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肾小球血流量 </a:t>
            </a:r>
            <a:r>
              <a:rPr lang="en-US" altLang="zh-CN" sz="240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B.</a:t>
            </a:r>
            <a:r>
              <a:rPr lang="zh-CN" altLang="en-US" sz="240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肾小球滤过率  </a:t>
            </a:r>
            <a:r>
              <a:rPr lang="en-US" altLang="zh-CN" sz="240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C.</a:t>
            </a:r>
            <a:r>
              <a:rPr lang="zh-CN" altLang="en-US" sz="240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肾小囊液渗透压 </a:t>
            </a:r>
            <a:r>
              <a:rPr lang="en-US" altLang="zh-CN" sz="240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D.</a:t>
            </a:r>
            <a:r>
              <a:rPr lang="zh-CN" altLang="en-US" sz="240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肾小球滤过分数</a:t>
            </a:r>
            <a:r>
              <a:rPr lang="en-US" altLang="zh-CN" sz="240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  E.</a:t>
            </a:r>
            <a:r>
              <a:rPr lang="zh-CN" altLang="en-US" sz="240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远曲小管和集合管对水的通透性</a:t>
            </a:r>
            <a:endParaRPr lang="en-US" altLang="zh-CN" sz="2400" dirty="0">
              <a:solidFill>
                <a:srgbClr val="000000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r>
              <a:rPr lang="en-US" altLang="zh-CN" sz="240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5.</a:t>
            </a:r>
            <a:r>
              <a:rPr lang="zh-CN" altLang="en-US" sz="240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动物严重呕吐或者腹泻时，尿量减少的主要机制是（   ）</a:t>
            </a:r>
            <a:endParaRPr lang="en-US" altLang="zh-CN" sz="2400" dirty="0">
              <a:solidFill>
                <a:srgbClr val="000000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r>
              <a:rPr lang="en-US" altLang="zh-CN" sz="240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A.</a:t>
            </a:r>
            <a:r>
              <a:rPr lang="zh-CN" altLang="en-US" sz="240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抗利尿激素分泌增加 </a:t>
            </a:r>
            <a:r>
              <a:rPr lang="en-US" altLang="zh-CN" sz="240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B.</a:t>
            </a:r>
            <a:r>
              <a:rPr lang="zh-CN" altLang="en-US" sz="240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血浆晶体渗透压降低  </a:t>
            </a:r>
            <a:r>
              <a:rPr lang="en-US" altLang="zh-CN" sz="240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C.</a:t>
            </a:r>
            <a:r>
              <a:rPr lang="zh-CN" altLang="en-US" sz="240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血浆胶体渗透压降低  </a:t>
            </a:r>
            <a:r>
              <a:rPr lang="en-US" altLang="zh-CN" sz="240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D.</a:t>
            </a:r>
            <a:r>
              <a:rPr lang="zh-CN" altLang="en-US" sz="240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入球小动脉舒张  </a:t>
            </a:r>
            <a:r>
              <a:rPr lang="en-US" altLang="zh-CN" sz="240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E.</a:t>
            </a:r>
            <a:r>
              <a:rPr lang="zh-CN" altLang="en-US" sz="240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肾小囊内压升高</a:t>
            </a:r>
            <a:endParaRPr lang="en-US" altLang="zh-CN" sz="2400" dirty="0">
              <a:solidFill>
                <a:srgbClr val="000000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altLang="zh-CN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5605196" y="332532"/>
            <a:ext cx="1312439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sz="2400" b="1" dirty="0">
                <a:solidFill>
                  <a:srgbClr val="3399FF">
                    <a:lumMod val="75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复习题</a:t>
            </a:r>
            <a:endParaRPr lang="zh-CN" altLang="en-US" sz="2400" b="1" dirty="0">
              <a:solidFill>
                <a:srgbClr val="3399FF">
                  <a:lumMod val="75000"/>
                </a:srgbClr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古瓶荷花">
  <a:themeElements>
    <a:clrScheme name="">
      <a:dk1>
        <a:srgbClr val="0033CC"/>
      </a:dk1>
      <a:lt1>
        <a:srgbClr val="FFFFFF"/>
      </a:lt1>
      <a:dk2>
        <a:srgbClr val="007572"/>
      </a:dk2>
      <a:lt2>
        <a:srgbClr val="C0C0C0"/>
      </a:lt2>
      <a:accent1>
        <a:srgbClr val="CCECFF"/>
      </a:accent1>
      <a:accent2>
        <a:srgbClr val="3399FF"/>
      </a:accent2>
      <a:accent3>
        <a:srgbClr val="FFFFFF"/>
      </a:accent3>
      <a:accent4>
        <a:srgbClr val="002AAF"/>
      </a:accent4>
      <a:accent5>
        <a:srgbClr val="E2F4FF"/>
      </a:accent5>
      <a:accent6>
        <a:srgbClr val="2D89E5"/>
      </a:accent6>
      <a:hlink>
        <a:srgbClr val="CC0066"/>
      </a:hlink>
      <a:folHlink>
        <a:srgbClr val="7D7DA9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">
        <a:dk1>
          <a:srgbClr val="0033CC"/>
        </a:dk1>
        <a:lt1>
          <a:srgbClr val="FFFFFF"/>
        </a:lt1>
        <a:dk2>
          <a:srgbClr val="007572"/>
        </a:dk2>
        <a:lt2>
          <a:srgbClr val="C0C0C0"/>
        </a:lt2>
        <a:accent1>
          <a:srgbClr val="CCECFF"/>
        </a:accent1>
        <a:accent2>
          <a:srgbClr val="3399FF"/>
        </a:accent2>
        <a:accent3>
          <a:srgbClr val="FFFFFF"/>
        </a:accent3>
        <a:accent4>
          <a:srgbClr val="002AAF"/>
        </a:accent4>
        <a:accent5>
          <a:srgbClr val="E2F4FF"/>
        </a:accent5>
        <a:accent6>
          <a:srgbClr val="2D89E5"/>
        </a:accent6>
        <a:hlink>
          <a:srgbClr val="CC0066"/>
        </a:hlink>
        <a:folHlink>
          <a:srgbClr val="7D7DA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7A77"/>
        </a:dk1>
        <a:lt1>
          <a:srgbClr val="EFF6EE"/>
        </a:lt1>
        <a:dk2>
          <a:srgbClr val="0066CC"/>
        </a:dk2>
        <a:lt2>
          <a:srgbClr val="C0C0C0"/>
        </a:lt2>
        <a:accent1>
          <a:srgbClr val="E7EEE6"/>
        </a:accent1>
        <a:accent2>
          <a:srgbClr val="FF9933"/>
        </a:accent2>
        <a:accent3>
          <a:srgbClr val="F5FAF5"/>
        </a:accent3>
        <a:accent4>
          <a:srgbClr val="006866"/>
        </a:accent4>
        <a:accent5>
          <a:srgbClr val="F1F5F0"/>
        </a:accent5>
        <a:accent6>
          <a:srgbClr val="E5892D"/>
        </a:accent6>
        <a:hlink>
          <a:srgbClr val="636395"/>
        </a:hlink>
        <a:folHlink>
          <a:srgbClr val="CC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CCFFCC"/>
        </a:lt1>
        <a:dk2>
          <a:srgbClr val="E88A00"/>
        </a:dk2>
        <a:lt2>
          <a:srgbClr val="C0C0C0"/>
        </a:lt2>
        <a:accent1>
          <a:srgbClr val="CCECFF"/>
        </a:accent1>
        <a:accent2>
          <a:srgbClr val="336600"/>
        </a:accent2>
        <a:accent3>
          <a:srgbClr val="E2FFE2"/>
        </a:accent3>
        <a:accent4>
          <a:srgbClr val="000000"/>
        </a:accent4>
        <a:accent5>
          <a:srgbClr val="E2F4FF"/>
        </a:accent5>
        <a:accent6>
          <a:srgbClr val="2D5B00"/>
        </a:accent6>
        <a:hlink>
          <a:srgbClr val="3333CC"/>
        </a:hlink>
        <a:folHlink>
          <a:srgbClr val="33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CC"/>
        </a:lt1>
        <a:dk2>
          <a:srgbClr val="CC3300"/>
        </a:dk2>
        <a:lt2>
          <a:srgbClr val="C0C0C0"/>
        </a:lt2>
        <a:accent1>
          <a:srgbClr val="FFFFCC"/>
        </a:accent1>
        <a:accent2>
          <a:srgbClr val="339933"/>
        </a:accent2>
        <a:accent3>
          <a:srgbClr val="FFFFE2"/>
        </a:accent3>
        <a:accent4>
          <a:srgbClr val="000000"/>
        </a:accent4>
        <a:accent5>
          <a:srgbClr val="FFFFE2"/>
        </a:accent5>
        <a:accent6>
          <a:srgbClr val="2D892D"/>
        </a:accent6>
        <a:hlink>
          <a:srgbClr val="0066FF"/>
        </a:hlink>
        <a:folHlink>
          <a:srgbClr val="6F6F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636395"/>
        </a:dk1>
        <a:lt1>
          <a:srgbClr val="FFE2C5"/>
        </a:lt1>
        <a:dk2>
          <a:srgbClr val="000000"/>
        </a:dk2>
        <a:lt2>
          <a:srgbClr val="C0C0C0"/>
        </a:lt2>
        <a:accent1>
          <a:srgbClr val="FFE1E1"/>
        </a:accent1>
        <a:accent2>
          <a:srgbClr val="FF9933"/>
        </a:accent2>
        <a:accent3>
          <a:srgbClr val="FFEEDE"/>
        </a:accent3>
        <a:accent4>
          <a:srgbClr val="545480"/>
        </a:accent4>
        <a:accent5>
          <a:srgbClr val="FFEDED"/>
        </a:accent5>
        <a:accent6>
          <a:srgbClr val="E5892D"/>
        </a:accent6>
        <a:hlink>
          <a:srgbClr val="008080"/>
        </a:hlink>
        <a:folHlink>
          <a:srgbClr val="33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626292"/>
        </a:dk1>
        <a:lt1>
          <a:srgbClr val="CCECFF"/>
        </a:lt1>
        <a:dk2>
          <a:srgbClr val="3333CC"/>
        </a:dk2>
        <a:lt2>
          <a:srgbClr val="C0C0C0"/>
        </a:lt2>
        <a:accent1>
          <a:srgbClr val="D9F1FF"/>
        </a:accent1>
        <a:accent2>
          <a:srgbClr val="FF9900"/>
        </a:accent2>
        <a:accent3>
          <a:srgbClr val="E2F4FF"/>
        </a:accent3>
        <a:accent4>
          <a:srgbClr val="53537D"/>
        </a:accent4>
        <a:accent5>
          <a:srgbClr val="E9F7FF"/>
        </a:accent5>
        <a:accent6>
          <a:srgbClr val="E58900"/>
        </a:accent6>
        <a:hlink>
          <a:srgbClr val="CC0066"/>
        </a:hlink>
        <a:folHlink>
          <a:srgbClr val="0099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66CC"/>
        </a:dk1>
        <a:lt1>
          <a:srgbClr val="FFE1E1"/>
        </a:lt1>
        <a:dk2>
          <a:srgbClr val="006600"/>
        </a:dk2>
        <a:lt2>
          <a:srgbClr val="C0C0C0"/>
        </a:lt2>
        <a:accent1>
          <a:srgbClr val="FFFFCC"/>
        </a:accent1>
        <a:accent2>
          <a:srgbClr val="009999"/>
        </a:accent2>
        <a:accent3>
          <a:srgbClr val="FFEDED"/>
        </a:accent3>
        <a:accent4>
          <a:srgbClr val="0057AF"/>
        </a:accent4>
        <a:accent5>
          <a:srgbClr val="FFFFE2"/>
        </a:accent5>
        <a:accent6>
          <a:srgbClr val="008989"/>
        </a:accent6>
        <a:hlink>
          <a:srgbClr val="EC0000"/>
        </a:hlink>
        <a:folHlink>
          <a:srgbClr val="00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292929"/>
        </a:dk1>
        <a:lt1>
          <a:srgbClr val="DDDDDD"/>
        </a:lt1>
        <a:dk2>
          <a:srgbClr val="0066CC"/>
        </a:dk2>
        <a:lt2>
          <a:srgbClr val="B2B2B2"/>
        </a:lt2>
        <a:accent1>
          <a:srgbClr val="CACADC"/>
        </a:accent1>
        <a:accent2>
          <a:srgbClr val="FFCC00"/>
        </a:accent2>
        <a:accent3>
          <a:srgbClr val="EBEBEB"/>
        </a:accent3>
        <a:accent4>
          <a:srgbClr val="222222"/>
        </a:accent4>
        <a:accent5>
          <a:srgbClr val="E1E1EA"/>
        </a:accent5>
        <a:accent6>
          <a:srgbClr val="E5B700"/>
        </a:accent6>
        <a:hlink>
          <a:srgbClr val="008080"/>
        </a:hlink>
        <a:folHlink>
          <a:srgbClr val="7D7DA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主题1">
  <a:themeElements>
    <a:clrScheme name="">
      <a:dk1>
        <a:srgbClr val="0033CC"/>
      </a:dk1>
      <a:lt1>
        <a:srgbClr val="FFFFFF"/>
      </a:lt1>
      <a:dk2>
        <a:srgbClr val="007572"/>
      </a:dk2>
      <a:lt2>
        <a:srgbClr val="C0C0C0"/>
      </a:lt2>
      <a:accent1>
        <a:srgbClr val="CCECFF"/>
      </a:accent1>
      <a:accent2>
        <a:srgbClr val="3399FF"/>
      </a:accent2>
      <a:accent3>
        <a:srgbClr val="FFFFFF"/>
      </a:accent3>
      <a:accent4>
        <a:srgbClr val="002AAF"/>
      </a:accent4>
      <a:accent5>
        <a:srgbClr val="E2F4FF"/>
      </a:accent5>
      <a:accent6>
        <a:srgbClr val="2D89E5"/>
      </a:accent6>
      <a:hlink>
        <a:srgbClr val="CC0066"/>
      </a:hlink>
      <a:folHlink>
        <a:srgbClr val="7D7DA9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">
        <a:dk1>
          <a:srgbClr val="0033CC"/>
        </a:dk1>
        <a:lt1>
          <a:srgbClr val="FFFFFF"/>
        </a:lt1>
        <a:dk2>
          <a:srgbClr val="007572"/>
        </a:dk2>
        <a:lt2>
          <a:srgbClr val="C0C0C0"/>
        </a:lt2>
        <a:accent1>
          <a:srgbClr val="CCECFF"/>
        </a:accent1>
        <a:accent2>
          <a:srgbClr val="3399FF"/>
        </a:accent2>
        <a:accent3>
          <a:srgbClr val="FFFFFF"/>
        </a:accent3>
        <a:accent4>
          <a:srgbClr val="002AAF"/>
        </a:accent4>
        <a:accent5>
          <a:srgbClr val="E2F4FF"/>
        </a:accent5>
        <a:accent6>
          <a:srgbClr val="2D89E5"/>
        </a:accent6>
        <a:hlink>
          <a:srgbClr val="CC0066"/>
        </a:hlink>
        <a:folHlink>
          <a:srgbClr val="7D7DA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7A77"/>
        </a:dk1>
        <a:lt1>
          <a:srgbClr val="EFF6EE"/>
        </a:lt1>
        <a:dk2>
          <a:srgbClr val="0066CC"/>
        </a:dk2>
        <a:lt2>
          <a:srgbClr val="C0C0C0"/>
        </a:lt2>
        <a:accent1>
          <a:srgbClr val="E7EEE6"/>
        </a:accent1>
        <a:accent2>
          <a:srgbClr val="FF9933"/>
        </a:accent2>
        <a:accent3>
          <a:srgbClr val="F5FAF5"/>
        </a:accent3>
        <a:accent4>
          <a:srgbClr val="006866"/>
        </a:accent4>
        <a:accent5>
          <a:srgbClr val="F1F5F0"/>
        </a:accent5>
        <a:accent6>
          <a:srgbClr val="E5892D"/>
        </a:accent6>
        <a:hlink>
          <a:srgbClr val="636395"/>
        </a:hlink>
        <a:folHlink>
          <a:srgbClr val="CC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CCFFCC"/>
        </a:lt1>
        <a:dk2>
          <a:srgbClr val="E88A00"/>
        </a:dk2>
        <a:lt2>
          <a:srgbClr val="C0C0C0"/>
        </a:lt2>
        <a:accent1>
          <a:srgbClr val="CCECFF"/>
        </a:accent1>
        <a:accent2>
          <a:srgbClr val="336600"/>
        </a:accent2>
        <a:accent3>
          <a:srgbClr val="E2FFE2"/>
        </a:accent3>
        <a:accent4>
          <a:srgbClr val="000000"/>
        </a:accent4>
        <a:accent5>
          <a:srgbClr val="E2F4FF"/>
        </a:accent5>
        <a:accent6>
          <a:srgbClr val="2D5B00"/>
        </a:accent6>
        <a:hlink>
          <a:srgbClr val="3333CC"/>
        </a:hlink>
        <a:folHlink>
          <a:srgbClr val="33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CC"/>
        </a:lt1>
        <a:dk2>
          <a:srgbClr val="CC3300"/>
        </a:dk2>
        <a:lt2>
          <a:srgbClr val="C0C0C0"/>
        </a:lt2>
        <a:accent1>
          <a:srgbClr val="FFFFCC"/>
        </a:accent1>
        <a:accent2>
          <a:srgbClr val="339933"/>
        </a:accent2>
        <a:accent3>
          <a:srgbClr val="FFFFE2"/>
        </a:accent3>
        <a:accent4>
          <a:srgbClr val="000000"/>
        </a:accent4>
        <a:accent5>
          <a:srgbClr val="FFFFE2"/>
        </a:accent5>
        <a:accent6>
          <a:srgbClr val="2D892D"/>
        </a:accent6>
        <a:hlink>
          <a:srgbClr val="0066FF"/>
        </a:hlink>
        <a:folHlink>
          <a:srgbClr val="6F6F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636395"/>
        </a:dk1>
        <a:lt1>
          <a:srgbClr val="FFE2C5"/>
        </a:lt1>
        <a:dk2>
          <a:srgbClr val="000000"/>
        </a:dk2>
        <a:lt2>
          <a:srgbClr val="C0C0C0"/>
        </a:lt2>
        <a:accent1>
          <a:srgbClr val="FFE1E1"/>
        </a:accent1>
        <a:accent2>
          <a:srgbClr val="FF9933"/>
        </a:accent2>
        <a:accent3>
          <a:srgbClr val="FFEEDE"/>
        </a:accent3>
        <a:accent4>
          <a:srgbClr val="545480"/>
        </a:accent4>
        <a:accent5>
          <a:srgbClr val="FFEDED"/>
        </a:accent5>
        <a:accent6>
          <a:srgbClr val="E5892D"/>
        </a:accent6>
        <a:hlink>
          <a:srgbClr val="008080"/>
        </a:hlink>
        <a:folHlink>
          <a:srgbClr val="33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626292"/>
        </a:dk1>
        <a:lt1>
          <a:srgbClr val="CCECFF"/>
        </a:lt1>
        <a:dk2>
          <a:srgbClr val="3333CC"/>
        </a:dk2>
        <a:lt2>
          <a:srgbClr val="C0C0C0"/>
        </a:lt2>
        <a:accent1>
          <a:srgbClr val="D9F1FF"/>
        </a:accent1>
        <a:accent2>
          <a:srgbClr val="FF9900"/>
        </a:accent2>
        <a:accent3>
          <a:srgbClr val="E2F4FF"/>
        </a:accent3>
        <a:accent4>
          <a:srgbClr val="53537D"/>
        </a:accent4>
        <a:accent5>
          <a:srgbClr val="E9F7FF"/>
        </a:accent5>
        <a:accent6>
          <a:srgbClr val="E58900"/>
        </a:accent6>
        <a:hlink>
          <a:srgbClr val="CC0066"/>
        </a:hlink>
        <a:folHlink>
          <a:srgbClr val="0099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66CC"/>
        </a:dk1>
        <a:lt1>
          <a:srgbClr val="FFE1E1"/>
        </a:lt1>
        <a:dk2>
          <a:srgbClr val="006600"/>
        </a:dk2>
        <a:lt2>
          <a:srgbClr val="C0C0C0"/>
        </a:lt2>
        <a:accent1>
          <a:srgbClr val="FFFFCC"/>
        </a:accent1>
        <a:accent2>
          <a:srgbClr val="009999"/>
        </a:accent2>
        <a:accent3>
          <a:srgbClr val="FFEDED"/>
        </a:accent3>
        <a:accent4>
          <a:srgbClr val="0057AF"/>
        </a:accent4>
        <a:accent5>
          <a:srgbClr val="FFFFE2"/>
        </a:accent5>
        <a:accent6>
          <a:srgbClr val="008989"/>
        </a:accent6>
        <a:hlink>
          <a:srgbClr val="EC0000"/>
        </a:hlink>
        <a:folHlink>
          <a:srgbClr val="00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292929"/>
        </a:dk1>
        <a:lt1>
          <a:srgbClr val="DDDDDD"/>
        </a:lt1>
        <a:dk2>
          <a:srgbClr val="0066CC"/>
        </a:dk2>
        <a:lt2>
          <a:srgbClr val="B2B2B2"/>
        </a:lt2>
        <a:accent1>
          <a:srgbClr val="CACADC"/>
        </a:accent1>
        <a:accent2>
          <a:srgbClr val="FFCC00"/>
        </a:accent2>
        <a:accent3>
          <a:srgbClr val="EBEBEB"/>
        </a:accent3>
        <a:accent4>
          <a:srgbClr val="222222"/>
        </a:accent4>
        <a:accent5>
          <a:srgbClr val="E1E1EA"/>
        </a:accent5>
        <a:accent6>
          <a:srgbClr val="E5B700"/>
        </a:accent6>
        <a:hlink>
          <a:srgbClr val="008080"/>
        </a:hlink>
        <a:folHlink>
          <a:srgbClr val="7D7DA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古瓶荷花">
  <a:themeElements>
    <a:clrScheme name="">
      <a:dk1>
        <a:srgbClr val="0033CC"/>
      </a:dk1>
      <a:lt1>
        <a:srgbClr val="FFFFFF"/>
      </a:lt1>
      <a:dk2>
        <a:srgbClr val="007572"/>
      </a:dk2>
      <a:lt2>
        <a:srgbClr val="C0C0C0"/>
      </a:lt2>
      <a:accent1>
        <a:srgbClr val="CCECFF"/>
      </a:accent1>
      <a:accent2>
        <a:srgbClr val="3399FF"/>
      </a:accent2>
      <a:accent3>
        <a:srgbClr val="FFFFFF"/>
      </a:accent3>
      <a:accent4>
        <a:srgbClr val="002AAF"/>
      </a:accent4>
      <a:accent5>
        <a:srgbClr val="E2F4FF"/>
      </a:accent5>
      <a:accent6>
        <a:srgbClr val="2D89E5"/>
      </a:accent6>
      <a:hlink>
        <a:srgbClr val="CC0066"/>
      </a:hlink>
      <a:folHlink>
        <a:srgbClr val="7D7DA9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">
        <a:dk1>
          <a:srgbClr val="0033CC"/>
        </a:dk1>
        <a:lt1>
          <a:srgbClr val="FFFFFF"/>
        </a:lt1>
        <a:dk2>
          <a:srgbClr val="007572"/>
        </a:dk2>
        <a:lt2>
          <a:srgbClr val="C0C0C0"/>
        </a:lt2>
        <a:accent1>
          <a:srgbClr val="CCECFF"/>
        </a:accent1>
        <a:accent2>
          <a:srgbClr val="3399FF"/>
        </a:accent2>
        <a:accent3>
          <a:srgbClr val="FFFFFF"/>
        </a:accent3>
        <a:accent4>
          <a:srgbClr val="002AAF"/>
        </a:accent4>
        <a:accent5>
          <a:srgbClr val="E2F4FF"/>
        </a:accent5>
        <a:accent6>
          <a:srgbClr val="2D89E5"/>
        </a:accent6>
        <a:hlink>
          <a:srgbClr val="CC0066"/>
        </a:hlink>
        <a:folHlink>
          <a:srgbClr val="7D7DA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7A77"/>
        </a:dk1>
        <a:lt1>
          <a:srgbClr val="EFF6EE"/>
        </a:lt1>
        <a:dk2>
          <a:srgbClr val="0066CC"/>
        </a:dk2>
        <a:lt2>
          <a:srgbClr val="C0C0C0"/>
        </a:lt2>
        <a:accent1>
          <a:srgbClr val="E7EEE6"/>
        </a:accent1>
        <a:accent2>
          <a:srgbClr val="FF9933"/>
        </a:accent2>
        <a:accent3>
          <a:srgbClr val="F5FAF5"/>
        </a:accent3>
        <a:accent4>
          <a:srgbClr val="006866"/>
        </a:accent4>
        <a:accent5>
          <a:srgbClr val="F1F5F0"/>
        </a:accent5>
        <a:accent6>
          <a:srgbClr val="E5892D"/>
        </a:accent6>
        <a:hlink>
          <a:srgbClr val="636395"/>
        </a:hlink>
        <a:folHlink>
          <a:srgbClr val="CC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CCFFCC"/>
        </a:lt1>
        <a:dk2>
          <a:srgbClr val="E88A00"/>
        </a:dk2>
        <a:lt2>
          <a:srgbClr val="C0C0C0"/>
        </a:lt2>
        <a:accent1>
          <a:srgbClr val="CCECFF"/>
        </a:accent1>
        <a:accent2>
          <a:srgbClr val="336600"/>
        </a:accent2>
        <a:accent3>
          <a:srgbClr val="E2FFE2"/>
        </a:accent3>
        <a:accent4>
          <a:srgbClr val="000000"/>
        </a:accent4>
        <a:accent5>
          <a:srgbClr val="E2F4FF"/>
        </a:accent5>
        <a:accent6>
          <a:srgbClr val="2D5B00"/>
        </a:accent6>
        <a:hlink>
          <a:srgbClr val="3333CC"/>
        </a:hlink>
        <a:folHlink>
          <a:srgbClr val="33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CC"/>
        </a:lt1>
        <a:dk2>
          <a:srgbClr val="CC3300"/>
        </a:dk2>
        <a:lt2>
          <a:srgbClr val="C0C0C0"/>
        </a:lt2>
        <a:accent1>
          <a:srgbClr val="FFFFCC"/>
        </a:accent1>
        <a:accent2>
          <a:srgbClr val="339933"/>
        </a:accent2>
        <a:accent3>
          <a:srgbClr val="FFFFE2"/>
        </a:accent3>
        <a:accent4>
          <a:srgbClr val="000000"/>
        </a:accent4>
        <a:accent5>
          <a:srgbClr val="FFFFE2"/>
        </a:accent5>
        <a:accent6>
          <a:srgbClr val="2D892D"/>
        </a:accent6>
        <a:hlink>
          <a:srgbClr val="0066FF"/>
        </a:hlink>
        <a:folHlink>
          <a:srgbClr val="6F6F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636395"/>
        </a:dk1>
        <a:lt1>
          <a:srgbClr val="FFE2C5"/>
        </a:lt1>
        <a:dk2>
          <a:srgbClr val="000000"/>
        </a:dk2>
        <a:lt2>
          <a:srgbClr val="C0C0C0"/>
        </a:lt2>
        <a:accent1>
          <a:srgbClr val="FFE1E1"/>
        </a:accent1>
        <a:accent2>
          <a:srgbClr val="FF9933"/>
        </a:accent2>
        <a:accent3>
          <a:srgbClr val="FFEEDE"/>
        </a:accent3>
        <a:accent4>
          <a:srgbClr val="545480"/>
        </a:accent4>
        <a:accent5>
          <a:srgbClr val="FFEDED"/>
        </a:accent5>
        <a:accent6>
          <a:srgbClr val="E5892D"/>
        </a:accent6>
        <a:hlink>
          <a:srgbClr val="008080"/>
        </a:hlink>
        <a:folHlink>
          <a:srgbClr val="33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626292"/>
        </a:dk1>
        <a:lt1>
          <a:srgbClr val="CCECFF"/>
        </a:lt1>
        <a:dk2>
          <a:srgbClr val="3333CC"/>
        </a:dk2>
        <a:lt2>
          <a:srgbClr val="C0C0C0"/>
        </a:lt2>
        <a:accent1>
          <a:srgbClr val="D9F1FF"/>
        </a:accent1>
        <a:accent2>
          <a:srgbClr val="FF9900"/>
        </a:accent2>
        <a:accent3>
          <a:srgbClr val="E2F4FF"/>
        </a:accent3>
        <a:accent4>
          <a:srgbClr val="53537D"/>
        </a:accent4>
        <a:accent5>
          <a:srgbClr val="E9F7FF"/>
        </a:accent5>
        <a:accent6>
          <a:srgbClr val="E58900"/>
        </a:accent6>
        <a:hlink>
          <a:srgbClr val="CC0066"/>
        </a:hlink>
        <a:folHlink>
          <a:srgbClr val="0099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66CC"/>
        </a:dk1>
        <a:lt1>
          <a:srgbClr val="FFE1E1"/>
        </a:lt1>
        <a:dk2>
          <a:srgbClr val="006600"/>
        </a:dk2>
        <a:lt2>
          <a:srgbClr val="C0C0C0"/>
        </a:lt2>
        <a:accent1>
          <a:srgbClr val="FFFFCC"/>
        </a:accent1>
        <a:accent2>
          <a:srgbClr val="009999"/>
        </a:accent2>
        <a:accent3>
          <a:srgbClr val="FFEDED"/>
        </a:accent3>
        <a:accent4>
          <a:srgbClr val="0057AF"/>
        </a:accent4>
        <a:accent5>
          <a:srgbClr val="FFFFE2"/>
        </a:accent5>
        <a:accent6>
          <a:srgbClr val="008989"/>
        </a:accent6>
        <a:hlink>
          <a:srgbClr val="EC0000"/>
        </a:hlink>
        <a:folHlink>
          <a:srgbClr val="00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292929"/>
        </a:dk1>
        <a:lt1>
          <a:srgbClr val="DDDDDD"/>
        </a:lt1>
        <a:dk2>
          <a:srgbClr val="0066CC"/>
        </a:dk2>
        <a:lt2>
          <a:srgbClr val="B2B2B2"/>
        </a:lt2>
        <a:accent1>
          <a:srgbClr val="CACADC"/>
        </a:accent1>
        <a:accent2>
          <a:srgbClr val="FFCC00"/>
        </a:accent2>
        <a:accent3>
          <a:srgbClr val="EBEBEB"/>
        </a:accent3>
        <a:accent4>
          <a:srgbClr val="222222"/>
        </a:accent4>
        <a:accent5>
          <a:srgbClr val="E1E1EA"/>
        </a:accent5>
        <a:accent6>
          <a:srgbClr val="E5B700"/>
        </a:accent6>
        <a:hlink>
          <a:srgbClr val="008080"/>
        </a:hlink>
        <a:folHlink>
          <a:srgbClr val="7D7DA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1318</Words>
  <Application>WPS 演示</Application>
  <PresentationFormat>宽屏</PresentationFormat>
  <Paragraphs>87</Paragraphs>
  <Slides>10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11</vt:i4>
      </vt:variant>
      <vt:variant>
        <vt:lpstr>主题</vt:lpstr>
      </vt:variant>
      <vt:variant>
        <vt:i4>3</vt:i4>
      </vt:variant>
      <vt:variant>
        <vt:lpstr>幻灯片标题</vt:lpstr>
      </vt:variant>
      <vt:variant>
        <vt:i4>10</vt:i4>
      </vt:variant>
    </vt:vector>
  </HeadingPairs>
  <TitlesOfParts>
    <vt:vector size="24" baseType="lpstr">
      <vt:lpstr>Arial</vt:lpstr>
      <vt:lpstr>宋体</vt:lpstr>
      <vt:lpstr>Wingdings</vt:lpstr>
      <vt:lpstr>Calibri</vt:lpstr>
      <vt:lpstr>Arial</vt:lpstr>
      <vt:lpstr>华文楷体</vt:lpstr>
      <vt:lpstr>Times New Roman</vt:lpstr>
      <vt:lpstr>楷体_GB2312</vt:lpstr>
      <vt:lpstr>新宋体</vt:lpstr>
      <vt:lpstr>微软雅黑</vt:lpstr>
      <vt:lpstr>Arial Unicode MS</vt:lpstr>
      <vt:lpstr>古瓶荷花</vt:lpstr>
      <vt:lpstr>主题1</vt:lpstr>
      <vt:lpstr>1_古瓶荷花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cao manman</dc:creator>
  <cp:lastModifiedBy>周生生</cp:lastModifiedBy>
  <cp:revision>10</cp:revision>
  <dcterms:created xsi:type="dcterms:W3CDTF">2020-11-02T17:49:00Z</dcterms:created>
  <dcterms:modified xsi:type="dcterms:W3CDTF">2020-11-21T15:14:24Z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2052-11.1.0.9998</vt:lpwstr>
  </property>
</Properties>
</file>