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334" r:id="rId3"/>
    <p:sldId id="344" r:id="rId4"/>
    <p:sldId id="331" r:id="rId5"/>
    <p:sldId id="345" r:id="rId6"/>
    <p:sldId id="333" r:id="rId7"/>
    <p:sldId id="277" r:id="rId8"/>
  </p:sldIdLst>
  <p:sldSz cx="12192000" cy="6858000"/>
  <p:notesSz cx="6858000" cy="9144000"/>
  <p:custDataLst>
    <p:tags r:id="rId10"/>
  </p:custDataLst>
  <p:defaultTextStyle>
    <a:defPPr>
      <a:defRPr lang="zh-CN"/>
    </a:defPPr>
    <a:lvl1pPr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6F8F3"/>
    <a:srgbClr val="E2DEDF"/>
    <a:srgbClr val="FEFFFF"/>
    <a:srgbClr val="E676A9"/>
    <a:srgbClr val="8A8A8A"/>
    <a:srgbClr val="3D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615" autoAdjust="0"/>
  </p:normalViewPr>
  <p:slideViewPr>
    <p:cSldViewPr snapToGrid="0">
      <p:cViewPr varScale="1">
        <p:scale>
          <a:sx n="92" d="100"/>
          <a:sy n="92" d="100"/>
        </p:scale>
        <p:origin x="92" y="296"/>
      </p:cViewPr>
      <p:guideLst>
        <p:guide orient="horz" pos="220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A1DC-BD10-4DCA-8290-E647DCE6E72B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E1E47-812A-406D-8B81-E3C0B12E74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3446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9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65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93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ADC5A8A-2915-45FF-8245-75070A7CF0E2}" type="slidenum">
              <a:rPr lang="zh-CN" altLang="en-US" smtClean="0">
                <a:solidFill>
                  <a:schemeClr val="tx1"/>
                </a:solidFill>
              </a:rPr>
              <a:t>1</a:t>
            </a:fld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54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087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11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342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098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访问当图网  </a:t>
            </a:r>
            <a:r>
              <a:rPr lang="en-US" altLang="zh-CN" dirty="0" smtClean="0"/>
              <a:t>www.99ppt.com </a:t>
            </a:r>
            <a:r>
              <a:rPr lang="zh-CN" altLang="en-US" dirty="0" smtClean="0"/>
              <a:t>专业的模板网站 为您提供更多优质模板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30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41165" y="4431746"/>
            <a:ext cx="4983672" cy="643396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310" y="1174887"/>
            <a:ext cx="6241475" cy="2759804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6202" y="311154"/>
            <a:ext cx="342900" cy="365125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6F919D3-A0D6-4586-82A8-25A537D2BD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578" y="941179"/>
            <a:ext cx="6165275" cy="2259218"/>
          </a:xfrm>
        </p:spPr>
        <p:txBody>
          <a:bodyPr anchor="ctr"/>
          <a:lstStyle>
            <a:lvl1pPr algn="ctr">
              <a:lnSpc>
                <a:spcPct val="15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1336" y="3349470"/>
            <a:ext cx="6013320" cy="660329"/>
          </a:xfr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338263"/>
            <a:ext cx="1068070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1440873" y="368300"/>
            <a:ext cx="9912927" cy="84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1" fontAlgn="base" hangingPunct="1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1420811" y="944793"/>
            <a:ext cx="9144000" cy="93994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normAutofit fontScale="77500" lnSpcReduction="20000"/>
          </a:bodyPr>
          <a:lstStyle>
            <a:lvl1pPr algn="ctr" rt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400" b="1" i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54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猪的生物学特性与品种</a:t>
            </a:r>
            <a:endParaRPr lang="zh-CN" altLang="en-US" sz="5400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副标题 2"/>
          <p:cNvSpPr>
            <a:spLocks noGrp="1"/>
          </p:cNvSpPr>
          <p:nvPr>
            <p:ph type="subTitle" idx="1"/>
          </p:nvPr>
        </p:nvSpPr>
        <p:spPr>
          <a:xfrm>
            <a:off x="880216" y="3438637"/>
            <a:ext cx="10673697" cy="782926"/>
          </a:xfrm>
          <a:ln w="381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 </a:t>
            </a:r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猪的生物学特性及行为学特性</a:t>
            </a:r>
            <a:endParaRPr lang="en-US" altLang="zh-CN" sz="4400" b="1" dirty="0" smtClean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04790" y="524222"/>
            <a:ext cx="2902761" cy="770706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0000FF"/>
                </a:solidFill>
                <a:latin typeface="+mj-ea"/>
              </a:rPr>
              <a:t>目的要求</a:t>
            </a:r>
            <a:r>
              <a:rPr lang="en-US" altLang="zh-CN" sz="3600" b="1" dirty="0">
                <a:solidFill>
                  <a:srgbClr val="0000FF"/>
                </a:solidFill>
                <a:latin typeface="+mj-ea"/>
              </a:rPr>
              <a:t>:</a:t>
            </a:r>
            <a:endParaRPr lang="zh-CN" altLang="en-US" sz="3600" b="1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20082" y="1869245"/>
            <a:ext cx="10199081" cy="2716610"/>
          </a:xfrm>
        </p:spPr>
        <p:txBody>
          <a:bodyPr/>
          <a:lstStyle/>
          <a:p>
            <a:pPr indent="457200" algn="l">
              <a:lnSpc>
                <a:spcPct val="200000"/>
              </a:lnSpc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知识目标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了解猪的生物学特性和行为习性。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457200" algn="l">
              <a:lnSpc>
                <a:spcPct val="200000"/>
              </a:lnSpc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能力目标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能根据猪的生物学特性和行为习性进行科学饲养。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457200" algn="l">
              <a:lnSpc>
                <a:spcPct val="200000"/>
              </a:lnSpc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职业素养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善于观察。</a:t>
            </a:r>
          </a:p>
          <a:p>
            <a:pPr>
              <a:lnSpc>
                <a:spcPct val="20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813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>
          <a:xfrm>
            <a:off x="423923" y="411029"/>
            <a:ext cx="4609549" cy="734107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二、猪的行为学特性</a:t>
            </a:r>
          </a:p>
        </p:txBody>
      </p:sp>
      <p:sp>
        <p:nvSpPr>
          <p:cNvPr id="21" name="矩形 20"/>
          <p:cNvSpPr/>
          <p:nvPr/>
        </p:nvSpPr>
        <p:spPr>
          <a:xfrm>
            <a:off x="529068" y="1435693"/>
            <a:ext cx="10584815" cy="3862700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（一）采食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行为</a:t>
            </a:r>
            <a:endParaRPr lang="zh-CN" altLang="en-US" sz="2800" b="1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喜爱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甜食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；</a:t>
            </a:r>
            <a:endParaRPr lang="en-US" altLang="zh-CN" sz="2800" b="1" dirty="0" smtClean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湿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料＞颗粒料＞粉料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；</a:t>
            </a:r>
            <a:endParaRPr lang="en-US" altLang="zh-CN" sz="2800" b="1" dirty="0" smtClean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白天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采食次数＞晚间采食次数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；</a:t>
            </a:r>
            <a:endParaRPr lang="en-US" altLang="zh-CN" sz="2800" b="1" dirty="0" smtClean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饮水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量受温、湿度，饲料类型影响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；</a:t>
            </a:r>
            <a:endParaRPr lang="en-US" altLang="zh-CN" sz="2800" b="1" dirty="0" smtClean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群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饲猪采食量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增加。</a:t>
            </a:r>
            <a:endParaRPr lang="zh-CN" altLang="en-US" sz="2800" b="1" dirty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284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>
          <a:xfrm>
            <a:off x="423923" y="411029"/>
            <a:ext cx="4609549" cy="734107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二、猪的行为学特性</a:t>
            </a:r>
          </a:p>
        </p:txBody>
      </p:sp>
      <p:sp>
        <p:nvSpPr>
          <p:cNvPr id="21" name="矩形 20"/>
          <p:cNvSpPr/>
          <p:nvPr/>
        </p:nvSpPr>
        <p:spPr>
          <a:xfrm>
            <a:off x="689360" y="3708875"/>
            <a:ext cx="10531267" cy="196408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（三）群居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行为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猪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群内部有等级制、个体之间保持熟悉，和睦相处、重新组群时，会发生激烈的争斗，直到重组成新的社群结构。</a:t>
            </a:r>
          </a:p>
        </p:txBody>
      </p:sp>
      <p:sp>
        <p:nvSpPr>
          <p:cNvPr id="2" name="矩形 1"/>
          <p:cNvSpPr/>
          <p:nvPr/>
        </p:nvSpPr>
        <p:spPr>
          <a:xfrm>
            <a:off x="689360" y="1338334"/>
            <a:ext cx="10531267" cy="1384995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（二）排泄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行为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三角定位</a:t>
            </a:r>
            <a:r>
              <a:rPr lang="en-US" altLang="zh-CN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明显。不在吃睡的地方排粪尿；能定点排粪尿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14997" y="1495486"/>
            <a:ext cx="5992613" cy="124415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（四）争斗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行为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进攻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、防御、躲避、守势</a:t>
            </a:r>
          </a:p>
        </p:txBody>
      </p:sp>
      <p:pic>
        <p:nvPicPr>
          <p:cNvPr id="2" name="图片 23554" descr="复件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2925" y="658054"/>
            <a:ext cx="3622675" cy="24484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1" name="图片 25601" descr="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2925" y="3689961"/>
            <a:ext cx="3622675" cy="2490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>
          <a:xfrm>
            <a:off x="663304" y="4239383"/>
            <a:ext cx="6096000" cy="1384995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（五）性行为</a:t>
            </a:r>
            <a:endParaRPr lang="zh-CN" altLang="en-US" sz="2800" b="1" dirty="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发情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、求偶、交配</a:t>
            </a:r>
          </a:p>
        </p:txBody>
      </p:sp>
      <p:sp>
        <p:nvSpPr>
          <p:cNvPr id="9" name="标题 3"/>
          <p:cNvSpPr>
            <a:spLocks noGrp="1"/>
          </p:cNvSpPr>
          <p:nvPr>
            <p:ph type="title"/>
          </p:nvPr>
        </p:nvSpPr>
        <p:spPr>
          <a:xfrm>
            <a:off x="423923" y="411030"/>
            <a:ext cx="4609549" cy="529008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二、猪的行为学特性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06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423922" y="2487760"/>
            <a:ext cx="7156197" cy="17595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（七）活动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与睡眠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明显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的昼夜节律，活动多数在白天，休息高峰在半夜，清晨</a:t>
            </a:r>
            <a:r>
              <a:rPr lang="en-US" altLang="zh-CN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8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时左右休息最少。</a:t>
            </a:r>
          </a:p>
        </p:txBody>
      </p:sp>
      <p:sp>
        <p:nvSpPr>
          <p:cNvPr id="5" name="标题 3"/>
          <p:cNvSpPr>
            <a:spLocks noGrp="1"/>
          </p:cNvSpPr>
          <p:nvPr>
            <p:ph type="title"/>
          </p:nvPr>
        </p:nvSpPr>
        <p:spPr>
          <a:xfrm>
            <a:off x="423923" y="411030"/>
            <a:ext cx="4609549" cy="529008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二、猪的行为学特性</a:t>
            </a:r>
          </a:p>
        </p:txBody>
      </p:sp>
      <p:sp>
        <p:nvSpPr>
          <p:cNvPr id="3" name="矩形 2"/>
          <p:cNvSpPr/>
          <p:nvPr/>
        </p:nvSpPr>
        <p:spPr>
          <a:xfrm>
            <a:off x="423923" y="1094040"/>
            <a:ext cx="7156196" cy="1107996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（六）母性</a:t>
            </a:r>
            <a:r>
              <a:rPr lang="zh-CN" altLang="en-US" sz="2800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行为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叼</a:t>
            </a:r>
            <a:r>
              <a:rPr lang="zh-CN" altLang="en-US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草絮窝、哺乳、哺育、保护仔猪</a:t>
            </a:r>
          </a:p>
        </p:txBody>
      </p:sp>
      <p:pic>
        <p:nvPicPr>
          <p:cNvPr id="3074" name="Picture 2" descr="https://timgsa.baidu.com/timg?image&amp;quality=80&amp;size=b9999_10000&amp;sec=1606975440905&amp;di=7d105a3c9386cc293fa20a1979494ded&amp;imgtype=0&amp;src=http%3A%2F%2F5b0988e595225.cdn.sohucs.com%2Fimages%2F20171218%2F9dbf94080555464fb1ff70c61e389aad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075" y="1094040"/>
            <a:ext cx="3187078" cy="239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imgsa.baidu.com/timg?image&amp;quality=80&amp;size=b9999_10000&amp;sec=1606975696409&amp;di=58cae246643dfa0edb74548c04cb71eb&amp;imgtype=0&amp;src=http%3A%2F%2Ffile03.zk71.com%2FFile%2FCorpProductImages%2F2011%2F09%2F23%2F0_jszc8_2011092320265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075" y="3666415"/>
            <a:ext cx="3143103" cy="235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423922" y="4557097"/>
            <a:ext cx="7156196" cy="160043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（八）后效行为</a:t>
            </a:r>
            <a:endParaRPr lang="zh-CN" altLang="en-US" sz="2800" b="1" dirty="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即后天获得的条件反射行为。可通过训练调教形成良好的行为。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4097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4" name="椭圆 123"/>
          <p:cNvSpPr/>
          <p:nvPr/>
        </p:nvSpPr>
        <p:spPr>
          <a:xfrm>
            <a:off x="38671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5" name="椭圆 124"/>
          <p:cNvSpPr/>
          <p:nvPr/>
        </p:nvSpPr>
        <p:spPr>
          <a:xfrm>
            <a:off x="63246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观</a:t>
            </a:r>
          </a:p>
        </p:txBody>
      </p:sp>
      <p:sp>
        <p:nvSpPr>
          <p:cNvPr id="126" name="椭圆 125"/>
          <p:cNvSpPr/>
          <p:nvPr/>
        </p:nvSpPr>
        <p:spPr>
          <a:xfrm>
            <a:off x="87820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当图网 www.99ppt.co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当图网 www.99ppt.com ">
  <a:themeElements>
    <a:clrScheme name="自定义 6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4D4D4D"/>
      </a:accent1>
      <a:accent2>
        <a:srgbClr val="4E617A"/>
      </a:accent2>
      <a:accent3>
        <a:srgbClr val="6688BE"/>
      </a:accent3>
      <a:accent4>
        <a:srgbClr val="A55DAB"/>
      </a:accent4>
      <a:accent5>
        <a:srgbClr val="BA466F"/>
      </a:accent5>
      <a:accent6>
        <a:srgbClr val="D42C44"/>
      </a:accent6>
      <a:hlink>
        <a:srgbClr val="002060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小碎花校园清新毕业答辩模板</Template>
  <TotalTime>101</TotalTime>
  <Words>307</Words>
  <Application>Microsoft Office PowerPoint</Application>
  <PresentationFormat>宽屏</PresentationFormat>
  <Paragraphs>45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等线</vt:lpstr>
      <vt:lpstr>等线 Light</vt:lpstr>
      <vt:lpstr>黑体</vt:lpstr>
      <vt:lpstr>华文楷体</vt:lpstr>
      <vt:lpstr>华文细黑</vt:lpstr>
      <vt:lpstr>宋体</vt:lpstr>
      <vt:lpstr>微软雅黑</vt:lpstr>
      <vt:lpstr>幼圆</vt:lpstr>
      <vt:lpstr>Arial</vt:lpstr>
      <vt:lpstr>Calibri</vt:lpstr>
      <vt:lpstr>Tempus Sans ITC</vt:lpstr>
      <vt:lpstr>Wingdings</vt:lpstr>
      <vt:lpstr>Wingdings 2</vt:lpstr>
      <vt:lpstr>当图网 www.99ppt.com </vt:lpstr>
      <vt:lpstr>PowerPoint 演示文稿</vt:lpstr>
      <vt:lpstr>目的要求:</vt:lpstr>
      <vt:lpstr>二、猪的行为学特性</vt:lpstr>
      <vt:lpstr>二、猪的行为学特性</vt:lpstr>
      <vt:lpstr>二、猪的行为学特性</vt:lpstr>
      <vt:lpstr>二、猪的行为学特性</vt:lpstr>
      <vt:lpstr>PowerPoint 演示文稿</vt:lpstr>
    </vt:vector>
  </TitlesOfParts>
  <Manager>当图网 www.99ppt.com</Manager>
  <Company>当图网 www.99ppt.com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当图网 www.99ppt.com</dc:title>
  <dc:creator>当图网 www.99ppt.com</dc:creator>
  <cp:keywords>当图网 www.99ppt.com</cp:keywords>
  <dc:description>当图网 www.99ppt.com</dc:description>
  <cp:lastModifiedBy>FKL</cp:lastModifiedBy>
  <cp:revision>252</cp:revision>
  <dcterms:created xsi:type="dcterms:W3CDTF">2016-05-11T13:49:00Z</dcterms:created>
  <dcterms:modified xsi:type="dcterms:W3CDTF">2021-01-25T06:29:51Z</dcterms:modified>
  <cp:category>当图网 www.99ppt.com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