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323" r:id="rId2"/>
    <p:sldId id="321" r:id="rId3"/>
    <p:sldId id="284" r:id="rId4"/>
    <p:sldId id="286" r:id="rId5"/>
    <p:sldId id="324" r:id="rId6"/>
    <p:sldId id="325" r:id="rId7"/>
    <p:sldId id="282" r:id="rId8"/>
    <p:sldId id="258" r:id="rId9"/>
    <p:sldId id="263" r:id="rId10"/>
    <p:sldId id="310" r:id="rId11"/>
    <p:sldId id="299" r:id="rId12"/>
    <p:sldId id="301" r:id="rId13"/>
    <p:sldId id="291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2" r:id="rId23"/>
    <p:sldId id="293" r:id="rId24"/>
    <p:sldId id="309" r:id="rId25"/>
    <p:sldId id="262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F8F3"/>
    <a:srgbClr val="A9D18E"/>
    <a:srgbClr val="FFC000"/>
    <a:srgbClr val="A6A6A6"/>
    <a:srgbClr val="0070C0"/>
    <a:srgbClr val="3BDDBA"/>
    <a:srgbClr val="62C3EF"/>
    <a:srgbClr val="F7AB6F"/>
    <a:srgbClr val="FF6A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3" autoAdjust="0"/>
    <p:restoredTop sz="94660"/>
  </p:normalViewPr>
  <p:slideViewPr>
    <p:cSldViewPr snapToGrid="0" showGuides="1">
      <p:cViewPr varScale="1">
        <p:scale>
          <a:sx n="50" d="100"/>
          <a:sy n="50" d="100"/>
        </p:scale>
        <p:origin x="77" y="87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6060BA-E17C-459B-9AFF-CA37D74AD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E183506-3F33-434E-A022-525AFBC5D8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7BA79C-7974-4B71-B882-F5CC71E9D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937689-5AA9-47EE-BF2F-D39598D22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A9330-F4C5-4FCF-A52E-F0A305D6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8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0DB3E5-825A-43AF-A6F7-AE166245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E5463A-B7AA-4A1F-BD73-36C882FC8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B86A65-E495-4281-B0E7-4E79D17F3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333F8F-02AD-46F4-9D71-A4C4736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D8140E-27A1-4ED9-BDC0-8450D5A6C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18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2F8C3B-8FBF-43A2-AB5C-7F3378200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D09601-B83F-4AC5-8479-92553A406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2B13C9-BA86-403C-8BA5-3287E2452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78FEFE-6E0E-4318-8976-A38AD95F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E52487-A168-4684-A52D-9DDA52BA1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40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DE76CD-DF02-417A-A4AB-3D5F63C1B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15D5CF-8393-4D11-8EC7-4984CA43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66B35-37F2-4060-A85B-8725389CD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B062123-B9C0-440E-AD52-900BF232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8E91F2-0385-48F6-B19A-9A83A42D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7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EBE8ED-6D05-490F-AFD0-A4BC0C78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A22E02-0068-46CF-A042-CA6D53E0FB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48D74-741B-43D3-9B80-69A94972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9EEA57-AB53-45BE-96C8-8D75F3AAF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9A62A8-FE8A-4A66-BE39-5D0D5F486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8381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1457E-D1E1-42CF-9CA9-CBADE1422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B43130-8EA6-4C13-99D5-7173193AAA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59DA26-D952-4F21-8197-C532C926E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BACA01C-02D5-4738-AA3F-3351B11D2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4F4994-108C-4C8B-A0F4-9A3C43DC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071E71-D64B-47C7-BE6B-ABB8C770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2675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AD555B-F05E-41DB-87FE-178BC99E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DDB11A-F189-44FB-89EF-AFBEBD6CC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87EEEB-C5F0-4677-9222-8DFDDDD68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16F8366-A144-4313-81D2-648024BABA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DD6301E-B787-43A3-8FD0-B23720778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770EC9A-A8B1-4F09-9B39-DD0CFAD29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1CDEA1-8556-4851-93BC-154E9A6D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4DD714E-CF3E-4082-9C86-EDEF65B8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12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1B2011-D939-4B46-BB97-1AADC4257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B92A041-9312-4C14-B664-76E1A6DF4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C7809F3-ACE6-4724-8E83-E5BDB03A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44B149-4451-4EDB-A8B4-22D2CA4E1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581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9AF499D-5F16-4AB2-BCDA-D611D2AAC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0EBA893-6C87-4D0C-A241-C020DCD3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A69B39-1F42-4124-980C-12C61E15E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308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CEC970-EBAE-447E-BAB1-19A5049FA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BD6223-A82E-4EF0-9284-E4448FDB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6A6CEEF-66C7-48B4-AD9B-751E78810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6FC716-FD07-49BA-A098-FAF1F2C3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B1A366-4D98-4B19-A74C-1D0560868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EEDC69F-38FB-4DA0-BE78-5971BACC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53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804EB-C631-4DFF-8FBA-E4552E055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7862E7-A42C-4FAE-A6E4-E234380CC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462D35-CDBD-4AC0-A815-3DD1C682F4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3785CFB-CBC8-4447-BF43-1828D6EF7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B9CCE7F-03C4-438A-942C-F77722A75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6869AF-3F20-446F-AB0D-89B5C7CA4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998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C0566A8-2649-40F5-B4B0-AAD09CF68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0ADC045-7A32-4CD2-BCA2-0BDD8084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737D05-2BA3-4926-B592-AB5377C11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A0E2-3A8F-431F-8967-3030664399EF}" type="datetimeFigureOut">
              <a:rPr lang="zh-CN" altLang="en-US" smtClean="0"/>
              <a:t>2020/6/2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D51295-9EDF-4A96-B92F-79053A60E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689683-5C5F-4022-9F44-6B1690DB9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2AD63-848A-4AFA-B562-BB1AFF66E7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836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baidu.com/search/detail?ct=503316480&amp;z=&amp;tn=baiduimagedetail&amp;ipn=d&amp;word=CAD%E5%A4%9A%E6%AE%B5%E7%BA%BF&amp;step_word=&amp;ie=utf-8&amp;in=&amp;cl=2&amp;lm=-1&amp;st=-1&amp;hd=&amp;latest=&amp;copyright=&amp;cs=1787237720,3133056493&amp;os=4061674313,3514366932&amp;simid=0,0&amp;pn=0&amp;rn=1&amp;di=4950&amp;ln=149&amp;fr=&amp;fmq=1588682171659_R&amp;ic=&amp;s=undefined&amp;se=&amp;sme=&amp;tab=0&amp;width=&amp;height=&amp;face=undefined&amp;is=0,0&amp;istype=2&amp;ist=&amp;jit=&amp;bdtype=0&amp;spn=0&amp;pi=0&amp;gsm=0&amp;objurl=http%3A%2F%2F5b0988e595225.cdn.sohucs.com%2Fq_70%2Cc_zoom%2Cw_640%2Fimages%2F20181206%2F969518e0c5a74590af5509372eeabfc6.jpeg&amp;rpstart=0&amp;rpnum=0&amp;adpicid=0&amp;force=undefine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9E7138B0-7DB7-4FF3-BEC4-3C82B26AF9D1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08" name="Freeform 307">
              <a:extLst>
                <a:ext uri="{FF2B5EF4-FFF2-40B4-BE49-F238E27FC236}">
                  <a16:creationId xmlns:a16="http://schemas.microsoft.com/office/drawing/2014/main" id="{2D8E2A3B-75F4-4921-AA76-6770FB88A2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308">
              <a:extLst>
                <a:ext uri="{FF2B5EF4-FFF2-40B4-BE49-F238E27FC236}">
                  <a16:creationId xmlns:a16="http://schemas.microsoft.com/office/drawing/2014/main" id="{BA8CCF0A-D5ED-4415-9E1F-67E5CE86C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2210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309">
              <a:extLst>
                <a:ext uri="{FF2B5EF4-FFF2-40B4-BE49-F238E27FC236}">
                  <a16:creationId xmlns:a16="http://schemas.microsoft.com/office/drawing/2014/main" id="{D01B196F-D74E-40F4-95FB-FB471E2C69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10">
              <a:extLst>
                <a:ext uri="{FF2B5EF4-FFF2-40B4-BE49-F238E27FC236}">
                  <a16:creationId xmlns:a16="http://schemas.microsoft.com/office/drawing/2014/main" id="{A5A06D8B-B404-4B54-ACF6-EABA9D839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311">
              <a:extLst>
                <a:ext uri="{FF2B5EF4-FFF2-40B4-BE49-F238E27FC236}">
                  <a16:creationId xmlns:a16="http://schemas.microsoft.com/office/drawing/2014/main" id="{4BB8A43B-CC85-433B-AFCA-6244BF77D2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12">
              <a:extLst>
                <a:ext uri="{FF2B5EF4-FFF2-40B4-BE49-F238E27FC236}">
                  <a16:creationId xmlns:a16="http://schemas.microsoft.com/office/drawing/2014/main" id="{F47D6CFF-9D03-4402-B718-E3952B18E1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13">
              <a:extLst>
                <a:ext uri="{FF2B5EF4-FFF2-40B4-BE49-F238E27FC236}">
                  <a16:creationId xmlns:a16="http://schemas.microsoft.com/office/drawing/2014/main" id="{BD7DA465-B4DD-460A-9737-8487645BE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14">
              <a:extLst>
                <a:ext uri="{FF2B5EF4-FFF2-40B4-BE49-F238E27FC236}">
                  <a16:creationId xmlns:a16="http://schemas.microsoft.com/office/drawing/2014/main" id="{6A56DC70-0541-4CE9-98D8-FCBF8A037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15">
              <a:extLst>
                <a:ext uri="{FF2B5EF4-FFF2-40B4-BE49-F238E27FC236}">
                  <a16:creationId xmlns:a16="http://schemas.microsoft.com/office/drawing/2014/main" id="{3AA94948-9938-4E02-A501-BDD33A0347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16">
              <a:extLst>
                <a:ext uri="{FF2B5EF4-FFF2-40B4-BE49-F238E27FC236}">
                  <a16:creationId xmlns:a16="http://schemas.microsoft.com/office/drawing/2014/main" id="{4272491C-CDCF-43BB-AB35-532A6270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17">
              <a:extLst>
                <a:ext uri="{FF2B5EF4-FFF2-40B4-BE49-F238E27FC236}">
                  <a16:creationId xmlns:a16="http://schemas.microsoft.com/office/drawing/2014/main" id="{523DDACB-64F3-44F8-851E-3CBDBD185E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18">
              <a:extLst>
                <a:ext uri="{FF2B5EF4-FFF2-40B4-BE49-F238E27FC236}">
                  <a16:creationId xmlns:a16="http://schemas.microsoft.com/office/drawing/2014/main" id="{1AEC2F4D-88CF-4471-9FC1-4B4162DED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Freeform 319">
              <a:extLst>
                <a:ext uri="{FF2B5EF4-FFF2-40B4-BE49-F238E27FC236}">
                  <a16:creationId xmlns:a16="http://schemas.microsoft.com/office/drawing/2014/main" id="{63EFCC26-9292-40AF-8271-465948865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Freeform 320">
              <a:extLst>
                <a:ext uri="{FF2B5EF4-FFF2-40B4-BE49-F238E27FC236}">
                  <a16:creationId xmlns:a16="http://schemas.microsoft.com/office/drawing/2014/main" id="{B92D2021-906C-4EFC-80C4-C28C005CB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321">
              <a:extLst>
                <a:ext uri="{FF2B5EF4-FFF2-40B4-BE49-F238E27FC236}">
                  <a16:creationId xmlns:a16="http://schemas.microsoft.com/office/drawing/2014/main" id="{C4EC96EE-9B88-4F54-8199-CF10625B5E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Freeform 322">
              <a:extLst>
                <a:ext uri="{FF2B5EF4-FFF2-40B4-BE49-F238E27FC236}">
                  <a16:creationId xmlns:a16="http://schemas.microsoft.com/office/drawing/2014/main" id="{9FED5BA6-F62D-4E03-9124-6D33EA5EF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Freeform 323">
              <a:extLst>
                <a:ext uri="{FF2B5EF4-FFF2-40B4-BE49-F238E27FC236}">
                  <a16:creationId xmlns:a16="http://schemas.microsoft.com/office/drawing/2014/main" id="{80058862-BC90-4D74-85C3-A7946B9EC9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Rectangle 324">
              <a:extLst>
                <a:ext uri="{FF2B5EF4-FFF2-40B4-BE49-F238E27FC236}">
                  <a16:creationId xmlns:a16="http://schemas.microsoft.com/office/drawing/2014/main" id="{0578663B-A732-49CE-A062-C84E18EF53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Rectangle 325">
              <a:extLst>
                <a:ext uri="{FF2B5EF4-FFF2-40B4-BE49-F238E27FC236}">
                  <a16:creationId xmlns:a16="http://schemas.microsoft.com/office/drawing/2014/main" id="{7CEA65DF-1E20-4A0C-B506-9F7CCC1E3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Freeform 326">
              <a:extLst>
                <a:ext uri="{FF2B5EF4-FFF2-40B4-BE49-F238E27FC236}">
                  <a16:creationId xmlns:a16="http://schemas.microsoft.com/office/drawing/2014/main" id="{CD192371-7E38-4C9B-A5A7-4F80277D33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Rectangle 327">
              <a:extLst>
                <a:ext uri="{FF2B5EF4-FFF2-40B4-BE49-F238E27FC236}">
                  <a16:creationId xmlns:a16="http://schemas.microsoft.com/office/drawing/2014/main" id="{72E79F76-38F4-42D2-A09F-8F128594C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328">
              <a:extLst>
                <a:ext uri="{FF2B5EF4-FFF2-40B4-BE49-F238E27FC236}">
                  <a16:creationId xmlns:a16="http://schemas.microsoft.com/office/drawing/2014/main" id="{F1CDF2DA-7C46-47A7-BC62-37591EEC4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Freeform 329">
              <a:extLst>
                <a:ext uri="{FF2B5EF4-FFF2-40B4-BE49-F238E27FC236}">
                  <a16:creationId xmlns:a16="http://schemas.microsoft.com/office/drawing/2014/main" id="{F2CDE2CE-6C78-45B5-805B-E8C3A2E3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Freeform 330">
              <a:extLst>
                <a:ext uri="{FF2B5EF4-FFF2-40B4-BE49-F238E27FC236}">
                  <a16:creationId xmlns:a16="http://schemas.microsoft.com/office/drawing/2014/main" id="{FE8EBE89-249F-462E-8858-BE0A13434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Freeform 331">
              <a:extLst>
                <a:ext uri="{FF2B5EF4-FFF2-40B4-BE49-F238E27FC236}">
                  <a16:creationId xmlns:a16="http://schemas.microsoft.com/office/drawing/2014/main" id="{865C600E-913C-4F37-9EA2-9D1744D65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32">
              <a:extLst>
                <a:ext uri="{FF2B5EF4-FFF2-40B4-BE49-F238E27FC236}">
                  <a16:creationId xmlns:a16="http://schemas.microsoft.com/office/drawing/2014/main" id="{528603F9-FD0B-416C-A732-01B2B5155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333">
              <a:extLst>
                <a:ext uri="{FF2B5EF4-FFF2-40B4-BE49-F238E27FC236}">
                  <a16:creationId xmlns:a16="http://schemas.microsoft.com/office/drawing/2014/main" id="{16D7B8BC-CDE9-4854-B21F-C05A2E5E5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Freeform 334">
              <a:extLst>
                <a:ext uri="{FF2B5EF4-FFF2-40B4-BE49-F238E27FC236}">
                  <a16:creationId xmlns:a16="http://schemas.microsoft.com/office/drawing/2014/main" id="{B4D9FE6A-3737-4FCB-8592-B8E398049A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Rectangle 335">
              <a:extLst>
                <a:ext uri="{FF2B5EF4-FFF2-40B4-BE49-F238E27FC236}">
                  <a16:creationId xmlns:a16="http://schemas.microsoft.com/office/drawing/2014/main" id="{0B2B39E4-3E12-4941-816F-BDD120293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Rectangle 336">
              <a:extLst>
                <a:ext uri="{FF2B5EF4-FFF2-40B4-BE49-F238E27FC236}">
                  <a16:creationId xmlns:a16="http://schemas.microsoft.com/office/drawing/2014/main" id="{0866A9B0-B664-4DED-B261-1BA558225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Freeform 337">
              <a:extLst>
                <a:ext uri="{FF2B5EF4-FFF2-40B4-BE49-F238E27FC236}">
                  <a16:creationId xmlns:a16="http://schemas.microsoft.com/office/drawing/2014/main" id="{2FB46C1E-9D73-460E-990B-FB68D9E4A1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338">
              <a:extLst>
                <a:ext uri="{FF2B5EF4-FFF2-40B4-BE49-F238E27FC236}">
                  <a16:creationId xmlns:a16="http://schemas.microsoft.com/office/drawing/2014/main" id="{27A2805E-69BB-4705-A73E-9B3E93DCA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Freeform 339">
              <a:extLst>
                <a:ext uri="{FF2B5EF4-FFF2-40B4-BE49-F238E27FC236}">
                  <a16:creationId xmlns:a16="http://schemas.microsoft.com/office/drawing/2014/main" id="{184216FD-900B-4215-8E4E-BDCE71CF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Freeform 340">
              <a:extLst>
                <a:ext uri="{FF2B5EF4-FFF2-40B4-BE49-F238E27FC236}">
                  <a16:creationId xmlns:a16="http://schemas.microsoft.com/office/drawing/2014/main" id="{F9122C7E-977E-4F0C-BE38-0BC24F0D5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341">
              <a:extLst>
                <a:ext uri="{FF2B5EF4-FFF2-40B4-BE49-F238E27FC236}">
                  <a16:creationId xmlns:a16="http://schemas.microsoft.com/office/drawing/2014/main" id="{679066FA-AEEF-4CF6-B5A8-AD4EF713B3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342">
              <a:extLst>
                <a:ext uri="{FF2B5EF4-FFF2-40B4-BE49-F238E27FC236}">
                  <a16:creationId xmlns:a16="http://schemas.microsoft.com/office/drawing/2014/main" id="{4778CB3C-3898-49B9-B248-B0BC3EB3B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Freeform 343">
              <a:extLst>
                <a:ext uri="{FF2B5EF4-FFF2-40B4-BE49-F238E27FC236}">
                  <a16:creationId xmlns:a16="http://schemas.microsoft.com/office/drawing/2014/main" id="{16517646-78E7-4B87-85E2-D135381A04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Freeform 344">
              <a:extLst>
                <a:ext uri="{FF2B5EF4-FFF2-40B4-BE49-F238E27FC236}">
                  <a16:creationId xmlns:a16="http://schemas.microsoft.com/office/drawing/2014/main" id="{7BE4373A-FD25-4DE8-AF1F-3261D21FAB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345">
              <a:extLst>
                <a:ext uri="{FF2B5EF4-FFF2-40B4-BE49-F238E27FC236}">
                  <a16:creationId xmlns:a16="http://schemas.microsoft.com/office/drawing/2014/main" id="{F0EA49C0-8F8B-4A8A-B66C-D6AE7BE51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Freeform 346">
              <a:extLst>
                <a:ext uri="{FF2B5EF4-FFF2-40B4-BE49-F238E27FC236}">
                  <a16:creationId xmlns:a16="http://schemas.microsoft.com/office/drawing/2014/main" id="{4BB93E87-1C23-4139-8B25-A343E61C2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Rectangle 347">
              <a:extLst>
                <a:ext uri="{FF2B5EF4-FFF2-40B4-BE49-F238E27FC236}">
                  <a16:creationId xmlns:a16="http://schemas.microsoft.com/office/drawing/2014/main" id="{522D373B-BD94-44FC-A078-04EACC0EA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Rectangle 348">
              <a:extLst>
                <a:ext uri="{FF2B5EF4-FFF2-40B4-BE49-F238E27FC236}">
                  <a16:creationId xmlns:a16="http://schemas.microsoft.com/office/drawing/2014/main" id="{1140C729-8B68-4983-ABB6-E3F734B5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0" name="Freeform 349">
              <a:extLst>
                <a:ext uri="{FF2B5EF4-FFF2-40B4-BE49-F238E27FC236}">
                  <a16:creationId xmlns:a16="http://schemas.microsoft.com/office/drawing/2014/main" id="{5BD9362B-EA41-4F2D-841C-7DF23EE3A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1" name="Freeform 350">
              <a:extLst>
                <a:ext uri="{FF2B5EF4-FFF2-40B4-BE49-F238E27FC236}">
                  <a16:creationId xmlns:a16="http://schemas.microsoft.com/office/drawing/2014/main" id="{2F32B2E9-8A76-4F7D-9CDB-922911672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51">
              <a:extLst>
                <a:ext uri="{FF2B5EF4-FFF2-40B4-BE49-F238E27FC236}">
                  <a16:creationId xmlns:a16="http://schemas.microsoft.com/office/drawing/2014/main" id="{6BBFCF3A-756E-474F-AC87-B443EF3F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52">
              <a:extLst>
                <a:ext uri="{FF2B5EF4-FFF2-40B4-BE49-F238E27FC236}">
                  <a16:creationId xmlns:a16="http://schemas.microsoft.com/office/drawing/2014/main" id="{953664D5-A203-4EC7-B39F-4808B68B48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Rectangle 353">
              <a:extLst>
                <a:ext uri="{FF2B5EF4-FFF2-40B4-BE49-F238E27FC236}">
                  <a16:creationId xmlns:a16="http://schemas.microsoft.com/office/drawing/2014/main" id="{A43EF173-9F4D-4604-B1A8-388C69AC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354">
              <a:extLst>
                <a:ext uri="{FF2B5EF4-FFF2-40B4-BE49-F238E27FC236}">
                  <a16:creationId xmlns:a16="http://schemas.microsoft.com/office/drawing/2014/main" id="{D439DA7D-0E02-47A6-8E30-2C347BF67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Freeform 355">
              <a:extLst>
                <a:ext uri="{FF2B5EF4-FFF2-40B4-BE49-F238E27FC236}">
                  <a16:creationId xmlns:a16="http://schemas.microsoft.com/office/drawing/2014/main" id="{6E363A24-FEC0-4472-9AE3-B4CCAF51DD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Rectangle 356">
              <a:extLst>
                <a:ext uri="{FF2B5EF4-FFF2-40B4-BE49-F238E27FC236}">
                  <a16:creationId xmlns:a16="http://schemas.microsoft.com/office/drawing/2014/main" id="{1DB25AEF-0B56-49A0-9BAC-331C7C63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8" name="Rectangle 357">
              <a:extLst>
                <a:ext uri="{FF2B5EF4-FFF2-40B4-BE49-F238E27FC236}">
                  <a16:creationId xmlns:a16="http://schemas.microsoft.com/office/drawing/2014/main" id="{7F91C43E-01BA-4805-A841-CC3EAD0265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Freeform 358">
              <a:extLst>
                <a:ext uri="{FF2B5EF4-FFF2-40B4-BE49-F238E27FC236}">
                  <a16:creationId xmlns:a16="http://schemas.microsoft.com/office/drawing/2014/main" id="{D4C8837E-E4FC-4F98-A04D-AE098E8C0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0" name="Rectangle 359">
              <a:extLst>
                <a:ext uri="{FF2B5EF4-FFF2-40B4-BE49-F238E27FC236}">
                  <a16:creationId xmlns:a16="http://schemas.microsoft.com/office/drawing/2014/main" id="{9D0225BE-C777-4819-B5B1-D88A8D7A0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1" name="Rectangle 360">
              <a:extLst>
                <a:ext uri="{FF2B5EF4-FFF2-40B4-BE49-F238E27FC236}">
                  <a16:creationId xmlns:a16="http://schemas.microsoft.com/office/drawing/2014/main" id="{CFE8229A-AC40-4DEB-8D82-075D4B5D8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2" name="Freeform 361">
              <a:extLst>
                <a:ext uri="{FF2B5EF4-FFF2-40B4-BE49-F238E27FC236}">
                  <a16:creationId xmlns:a16="http://schemas.microsoft.com/office/drawing/2014/main" id="{F95DACDE-D8FA-4860-BC77-3E63D2928B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3" name="Rectangle 362">
              <a:extLst>
                <a:ext uri="{FF2B5EF4-FFF2-40B4-BE49-F238E27FC236}">
                  <a16:creationId xmlns:a16="http://schemas.microsoft.com/office/drawing/2014/main" id="{AD1B2B2A-5E05-433B-B89F-AB99897C0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4" name="Rectangle 363">
              <a:extLst>
                <a:ext uri="{FF2B5EF4-FFF2-40B4-BE49-F238E27FC236}">
                  <a16:creationId xmlns:a16="http://schemas.microsoft.com/office/drawing/2014/main" id="{F6B7E621-2DA4-405D-A528-AF193113B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5" name="Freeform 364">
              <a:extLst>
                <a:ext uri="{FF2B5EF4-FFF2-40B4-BE49-F238E27FC236}">
                  <a16:creationId xmlns:a16="http://schemas.microsoft.com/office/drawing/2014/main" id="{503C5505-1701-4356-AFBB-85D4A69E7E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6" name="Rectangle 365">
              <a:extLst>
                <a:ext uri="{FF2B5EF4-FFF2-40B4-BE49-F238E27FC236}">
                  <a16:creationId xmlns:a16="http://schemas.microsoft.com/office/drawing/2014/main" id="{96C7590B-E04E-48B9-A7FA-2EA696D0E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7" name="Rectangle 366">
              <a:extLst>
                <a:ext uri="{FF2B5EF4-FFF2-40B4-BE49-F238E27FC236}">
                  <a16:creationId xmlns:a16="http://schemas.microsoft.com/office/drawing/2014/main" id="{29ECC27A-846D-461B-9795-E4B1A7A2F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8" name="Freeform 367">
              <a:extLst>
                <a:ext uri="{FF2B5EF4-FFF2-40B4-BE49-F238E27FC236}">
                  <a16:creationId xmlns:a16="http://schemas.microsoft.com/office/drawing/2014/main" id="{46E461E4-BA83-4D8A-8C16-ABB395284A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9" name="Rectangle 368">
              <a:extLst>
                <a:ext uri="{FF2B5EF4-FFF2-40B4-BE49-F238E27FC236}">
                  <a16:creationId xmlns:a16="http://schemas.microsoft.com/office/drawing/2014/main" id="{71BD16DE-D9C5-48C8-83BC-A6C8C7A58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0" name="Rectangle 369">
              <a:extLst>
                <a:ext uri="{FF2B5EF4-FFF2-40B4-BE49-F238E27FC236}">
                  <a16:creationId xmlns:a16="http://schemas.microsoft.com/office/drawing/2014/main" id="{067DF200-288D-497F-8118-E771A4DD9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1" name="Freeform 370">
              <a:extLst>
                <a:ext uri="{FF2B5EF4-FFF2-40B4-BE49-F238E27FC236}">
                  <a16:creationId xmlns:a16="http://schemas.microsoft.com/office/drawing/2014/main" id="{4CD3D419-DC91-437C-82E7-A3EB1D7DEB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2" name="Rectangle 371">
              <a:extLst>
                <a:ext uri="{FF2B5EF4-FFF2-40B4-BE49-F238E27FC236}">
                  <a16:creationId xmlns:a16="http://schemas.microsoft.com/office/drawing/2014/main" id="{D839FF8C-A2BB-4D80-992C-623A3EBE9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3" name="Rectangle 372">
              <a:extLst>
                <a:ext uri="{FF2B5EF4-FFF2-40B4-BE49-F238E27FC236}">
                  <a16:creationId xmlns:a16="http://schemas.microsoft.com/office/drawing/2014/main" id="{5C18A533-51CE-471D-882E-16042C85A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4" name="Freeform 373">
              <a:extLst>
                <a:ext uri="{FF2B5EF4-FFF2-40B4-BE49-F238E27FC236}">
                  <a16:creationId xmlns:a16="http://schemas.microsoft.com/office/drawing/2014/main" id="{50CA51DB-DBF1-4BC4-8D54-9FFB419CBD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5" name="Rectangle 374">
              <a:extLst>
                <a:ext uri="{FF2B5EF4-FFF2-40B4-BE49-F238E27FC236}">
                  <a16:creationId xmlns:a16="http://schemas.microsoft.com/office/drawing/2014/main" id="{B6DFDE15-953A-4774-BEC0-952339ACF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6" name="Rectangle 375">
              <a:extLst>
                <a:ext uri="{FF2B5EF4-FFF2-40B4-BE49-F238E27FC236}">
                  <a16:creationId xmlns:a16="http://schemas.microsoft.com/office/drawing/2014/main" id="{14D35746-54EE-4C43-AF0D-4E5C6EFB0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7" name="Freeform 376">
              <a:extLst>
                <a:ext uri="{FF2B5EF4-FFF2-40B4-BE49-F238E27FC236}">
                  <a16:creationId xmlns:a16="http://schemas.microsoft.com/office/drawing/2014/main" id="{63354F36-D1F3-4629-9C15-65C8BEF41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8" name="Freeform 377">
              <a:extLst>
                <a:ext uri="{FF2B5EF4-FFF2-40B4-BE49-F238E27FC236}">
                  <a16:creationId xmlns:a16="http://schemas.microsoft.com/office/drawing/2014/main" id="{38F11AB8-9166-4DAA-B7C8-1B8041EA2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9" name="Freeform 378">
              <a:extLst>
                <a:ext uri="{FF2B5EF4-FFF2-40B4-BE49-F238E27FC236}">
                  <a16:creationId xmlns:a16="http://schemas.microsoft.com/office/drawing/2014/main" id="{A78310DB-E7E6-4176-BE6F-C81370E00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0" name="Freeform 379">
              <a:extLst>
                <a:ext uri="{FF2B5EF4-FFF2-40B4-BE49-F238E27FC236}">
                  <a16:creationId xmlns:a16="http://schemas.microsoft.com/office/drawing/2014/main" id="{05D71905-8C00-44C6-9CD5-C17D41E54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1" name="Rectangle 380">
              <a:extLst>
                <a:ext uri="{FF2B5EF4-FFF2-40B4-BE49-F238E27FC236}">
                  <a16:creationId xmlns:a16="http://schemas.microsoft.com/office/drawing/2014/main" id="{E3D0EC43-8419-4A42-A687-9FE27FFB3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2" name="Rectangle 381">
              <a:extLst>
                <a:ext uri="{FF2B5EF4-FFF2-40B4-BE49-F238E27FC236}">
                  <a16:creationId xmlns:a16="http://schemas.microsoft.com/office/drawing/2014/main" id="{F0D25916-74C8-40A4-A095-7FD4FE13A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3" name="Freeform 382">
              <a:extLst>
                <a:ext uri="{FF2B5EF4-FFF2-40B4-BE49-F238E27FC236}">
                  <a16:creationId xmlns:a16="http://schemas.microsoft.com/office/drawing/2014/main" id="{ACFC7912-C52D-4709-ADC0-F2524C59F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Rectangle 383">
              <a:extLst>
                <a:ext uri="{FF2B5EF4-FFF2-40B4-BE49-F238E27FC236}">
                  <a16:creationId xmlns:a16="http://schemas.microsoft.com/office/drawing/2014/main" id="{96D9C29F-E07C-4D8F-B26B-060EBC649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384">
              <a:extLst>
                <a:ext uri="{FF2B5EF4-FFF2-40B4-BE49-F238E27FC236}">
                  <a16:creationId xmlns:a16="http://schemas.microsoft.com/office/drawing/2014/main" id="{6A661904-BAF0-42E4-95B5-F4F4ECA5D2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6" name="Freeform 385">
              <a:extLst>
                <a:ext uri="{FF2B5EF4-FFF2-40B4-BE49-F238E27FC236}">
                  <a16:creationId xmlns:a16="http://schemas.microsoft.com/office/drawing/2014/main" id="{CBF8934F-61D6-4F0B-8DCF-C6CCD78AA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386">
              <a:extLst>
                <a:ext uri="{FF2B5EF4-FFF2-40B4-BE49-F238E27FC236}">
                  <a16:creationId xmlns:a16="http://schemas.microsoft.com/office/drawing/2014/main" id="{52735FF8-9D88-43F6-AEA7-E691A93C5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8" name="Rectangle 387">
              <a:extLst>
                <a:ext uri="{FF2B5EF4-FFF2-40B4-BE49-F238E27FC236}">
                  <a16:creationId xmlns:a16="http://schemas.microsoft.com/office/drawing/2014/main" id="{9EE46C42-FA9B-45B9-A602-7D858F831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9" name="Freeform 388">
              <a:extLst>
                <a:ext uri="{FF2B5EF4-FFF2-40B4-BE49-F238E27FC236}">
                  <a16:creationId xmlns:a16="http://schemas.microsoft.com/office/drawing/2014/main" id="{A6C192C8-4C7D-47E9-AEBF-94FAAF00B0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Rectangle 389">
              <a:extLst>
                <a:ext uri="{FF2B5EF4-FFF2-40B4-BE49-F238E27FC236}">
                  <a16:creationId xmlns:a16="http://schemas.microsoft.com/office/drawing/2014/main" id="{96A43327-CDEC-4289-80AA-239068AF3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1" name="Rectangle 390">
              <a:extLst>
                <a:ext uri="{FF2B5EF4-FFF2-40B4-BE49-F238E27FC236}">
                  <a16:creationId xmlns:a16="http://schemas.microsoft.com/office/drawing/2014/main" id="{D6BA1404-BA78-4B6F-9EF2-BC9D40A4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2" name="Freeform 391">
              <a:extLst>
                <a:ext uri="{FF2B5EF4-FFF2-40B4-BE49-F238E27FC236}">
                  <a16:creationId xmlns:a16="http://schemas.microsoft.com/office/drawing/2014/main" id="{866BACCE-10CD-4D0F-ACBD-7AE4A19F9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3" name="Rectangle 392">
              <a:extLst>
                <a:ext uri="{FF2B5EF4-FFF2-40B4-BE49-F238E27FC236}">
                  <a16:creationId xmlns:a16="http://schemas.microsoft.com/office/drawing/2014/main" id="{260356C0-C8B6-4137-90A8-03E1D4A8CA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4" name="Rectangle 393">
              <a:extLst>
                <a:ext uri="{FF2B5EF4-FFF2-40B4-BE49-F238E27FC236}">
                  <a16:creationId xmlns:a16="http://schemas.microsoft.com/office/drawing/2014/main" id="{A071C38B-D293-41C0-954C-67BF3DB41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5" name="Freeform 394">
              <a:extLst>
                <a:ext uri="{FF2B5EF4-FFF2-40B4-BE49-F238E27FC236}">
                  <a16:creationId xmlns:a16="http://schemas.microsoft.com/office/drawing/2014/main" id="{BAFFD5DA-8056-4058-942B-29781EDAA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Rectangle 395">
              <a:extLst>
                <a:ext uri="{FF2B5EF4-FFF2-40B4-BE49-F238E27FC236}">
                  <a16:creationId xmlns:a16="http://schemas.microsoft.com/office/drawing/2014/main" id="{2DC24036-1BF6-49D7-AC1A-B8F80870A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7" name="Rectangle 396">
              <a:extLst>
                <a:ext uri="{FF2B5EF4-FFF2-40B4-BE49-F238E27FC236}">
                  <a16:creationId xmlns:a16="http://schemas.microsoft.com/office/drawing/2014/main" id="{E66B5AB5-E996-48F4-BEBA-564BD670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8" name="Freeform 397">
              <a:extLst>
                <a:ext uri="{FF2B5EF4-FFF2-40B4-BE49-F238E27FC236}">
                  <a16:creationId xmlns:a16="http://schemas.microsoft.com/office/drawing/2014/main" id="{709A85B1-C95B-4098-A6F2-4FDAAA2B27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9" name="Rectangle 398">
              <a:extLst>
                <a:ext uri="{FF2B5EF4-FFF2-40B4-BE49-F238E27FC236}">
                  <a16:creationId xmlns:a16="http://schemas.microsoft.com/office/drawing/2014/main" id="{C3AC2E2F-9309-49BD-85C4-AC1B8066E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0" name="Rectangle 399">
              <a:extLst>
                <a:ext uri="{FF2B5EF4-FFF2-40B4-BE49-F238E27FC236}">
                  <a16:creationId xmlns:a16="http://schemas.microsoft.com/office/drawing/2014/main" id="{95E24EAA-6CA0-439F-AD3A-502B1258DC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1" name="Freeform 400">
              <a:extLst>
                <a:ext uri="{FF2B5EF4-FFF2-40B4-BE49-F238E27FC236}">
                  <a16:creationId xmlns:a16="http://schemas.microsoft.com/office/drawing/2014/main" id="{51AC52BB-500D-467B-A21F-FA13744BB2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2" name="Rectangle 401">
              <a:extLst>
                <a:ext uri="{FF2B5EF4-FFF2-40B4-BE49-F238E27FC236}">
                  <a16:creationId xmlns:a16="http://schemas.microsoft.com/office/drawing/2014/main" id="{C5DDFDB8-7E89-4472-BA4C-2C92639D37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3" name="Rectangle 402">
              <a:extLst>
                <a:ext uri="{FF2B5EF4-FFF2-40B4-BE49-F238E27FC236}">
                  <a16:creationId xmlns:a16="http://schemas.microsoft.com/office/drawing/2014/main" id="{222512D2-03F6-43E3-B435-CF4392555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" name="Freeform 403">
              <a:extLst>
                <a:ext uri="{FF2B5EF4-FFF2-40B4-BE49-F238E27FC236}">
                  <a16:creationId xmlns:a16="http://schemas.microsoft.com/office/drawing/2014/main" id="{1EEFF5A7-7ECF-4144-9CF5-3552C5D153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" name="Freeform 404">
              <a:extLst>
                <a:ext uri="{FF2B5EF4-FFF2-40B4-BE49-F238E27FC236}">
                  <a16:creationId xmlns:a16="http://schemas.microsoft.com/office/drawing/2014/main" id="{480B3C56-C4E5-4F0F-A453-293D3659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" name="Freeform 405">
              <a:extLst>
                <a:ext uri="{FF2B5EF4-FFF2-40B4-BE49-F238E27FC236}">
                  <a16:creationId xmlns:a16="http://schemas.microsoft.com/office/drawing/2014/main" id="{07875F03-1DFB-47FA-A65E-74AD525C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7" name="Freeform 406">
              <a:extLst>
                <a:ext uri="{FF2B5EF4-FFF2-40B4-BE49-F238E27FC236}">
                  <a16:creationId xmlns:a16="http://schemas.microsoft.com/office/drawing/2014/main" id="{B917F444-52E0-435F-86D1-549A83FCA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9" name="Rectangle 235">
            <a:extLst>
              <a:ext uri="{FF2B5EF4-FFF2-40B4-BE49-F238E27FC236}">
                <a16:creationId xmlns:a16="http://schemas.microsoft.com/office/drawing/2014/main" id="{A0F85629-1C4F-464C-B1DB-F0EC38ABF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430" y="4316133"/>
            <a:ext cx="8246000" cy="32342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6618979-A507-49D0-9D14-18D75E908476}"/>
              </a:ext>
            </a:extLst>
          </p:cNvPr>
          <p:cNvGrpSpPr/>
          <p:nvPr/>
        </p:nvGrpSpPr>
        <p:grpSpPr>
          <a:xfrm>
            <a:off x="609922" y="419678"/>
            <a:ext cx="10693880" cy="2273671"/>
            <a:chOff x="662674" y="208663"/>
            <a:chExt cx="10693880" cy="2273671"/>
          </a:xfrm>
        </p:grpSpPr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691E9052-9FE4-47EB-8BBA-D9FF22FD2AAE}"/>
                </a:ext>
              </a:extLst>
            </p:cNvPr>
            <p:cNvGrpSpPr/>
            <p:nvPr/>
          </p:nvGrpSpPr>
          <p:grpSpPr>
            <a:xfrm>
              <a:off x="8384594" y="1230604"/>
              <a:ext cx="1478795" cy="884490"/>
              <a:chOff x="11031538" y="3673476"/>
              <a:chExt cx="2863850" cy="1712913"/>
            </a:xfrm>
          </p:grpSpPr>
          <p:sp>
            <p:nvSpPr>
              <p:cNvPr id="9" name="Rectangle 225">
                <a:extLst>
                  <a:ext uri="{FF2B5EF4-FFF2-40B4-BE49-F238E27FC236}">
                    <a16:creationId xmlns:a16="http://schemas.microsoft.com/office/drawing/2014/main" id="{D9CD17D2-36C3-4734-8093-BE6C01F7FB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31538" y="3673476"/>
                <a:ext cx="2863850" cy="1712913"/>
              </a:xfrm>
              <a:prstGeom prst="rect">
                <a:avLst/>
              </a:pr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0" name="Freeform 226">
                <a:extLst>
                  <a:ext uri="{FF2B5EF4-FFF2-40B4-BE49-F238E27FC236}">
                    <a16:creationId xmlns:a16="http://schemas.microsoft.com/office/drawing/2014/main" id="{3870A0D5-8D1D-4804-8829-A747D2480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8763" y="3937001"/>
                <a:ext cx="566738" cy="542925"/>
              </a:xfrm>
              <a:custGeom>
                <a:avLst/>
                <a:gdLst>
                  <a:gd name="T0" fmla="*/ 0 w 357"/>
                  <a:gd name="T1" fmla="*/ 171 h 342"/>
                  <a:gd name="T2" fmla="*/ 48 w 357"/>
                  <a:gd name="T3" fmla="*/ 128 h 342"/>
                  <a:gd name="T4" fmla="*/ 35 w 357"/>
                  <a:gd name="T5" fmla="*/ 64 h 342"/>
                  <a:gd name="T6" fmla="*/ 99 w 357"/>
                  <a:gd name="T7" fmla="*/ 58 h 342"/>
                  <a:gd name="T8" fmla="*/ 125 w 357"/>
                  <a:gd name="T9" fmla="*/ 0 h 342"/>
                  <a:gd name="T10" fmla="*/ 179 w 357"/>
                  <a:gd name="T11" fmla="*/ 32 h 342"/>
                  <a:gd name="T12" fmla="*/ 235 w 357"/>
                  <a:gd name="T13" fmla="*/ 0 h 342"/>
                  <a:gd name="T14" fmla="*/ 261 w 357"/>
                  <a:gd name="T15" fmla="*/ 58 h 342"/>
                  <a:gd name="T16" fmla="*/ 325 w 357"/>
                  <a:gd name="T17" fmla="*/ 64 h 342"/>
                  <a:gd name="T18" fmla="*/ 312 w 357"/>
                  <a:gd name="T19" fmla="*/ 128 h 342"/>
                  <a:gd name="T20" fmla="*/ 357 w 357"/>
                  <a:gd name="T21" fmla="*/ 171 h 342"/>
                  <a:gd name="T22" fmla="*/ 312 w 357"/>
                  <a:gd name="T23" fmla="*/ 213 h 342"/>
                  <a:gd name="T24" fmla="*/ 325 w 357"/>
                  <a:gd name="T25" fmla="*/ 275 h 342"/>
                  <a:gd name="T26" fmla="*/ 261 w 357"/>
                  <a:gd name="T27" fmla="*/ 283 h 342"/>
                  <a:gd name="T28" fmla="*/ 235 w 357"/>
                  <a:gd name="T29" fmla="*/ 342 h 342"/>
                  <a:gd name="T30" fmla="*/ 179 w 357"/>
                  <a:gd name="T31" fmla="*/ 310 h 342"/>
                  <a:gd name="T32" fmla="*/ 125 w 357"/>
                  <a:gd name="T33" fmla="*/ 342 h 342"/>
                  <a:gd name="T34" fmla="*/ 99 w 357"/>
                  <a:gd name="T35" fmla="*/ 283 h 342"/>
                  <a:gd name="T36" fmla="*/ 35 w 357"/>
                  <a:gd name="T37" fmla="*/ 275 h 342"/>
                  <a:gd name="T38" fmla="*/ 48 w 357"/>
                  <a:gd name="T39" fmla="*/ 213 h 342"/>
                  <a:gd name="T40" fmla="*/ 0 w 357"/>
                  <a:gd name="T41" fmla="*/ 17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42">
                    <a:moveTo>
                      <a:pt x="0" y="171"/>
                    </a:moveTo>
                    <a:lnTo>
                      <a:pt x="48" y="128"/>
                    </a:lnTo>
                    <a:lnTo>
                      <a:pt x="35" y="64"/>
                    </a:lnTo>
                    <a:lnTo>
                      <a:pt x="99" y="58"/>
                    </a:lnTo>
                    <a:lnTo>
                      <a:pt x="125" y="0"/>
                    </a:lnTo>
                    <a:lnTo>
                      <a:pt x="179" y="32"/>
                    </a:lnTo>
                    <a:lnTo>
                      <a:pt x="235" y="0"/>
                    </a:lnTo>
                    <a:lnTo>
                      <a:pt x="261" y="58"/>
                    </a:lnTo>
                    <a:lnTo>
                      <a:pt x="325" y="64"/>
                    </a:lnTo>
                    <a:lnTo>
                      <a:pt x="312" y="128"/>
                    </a:lnTo>
                    <a:lnTo>
                      <a:pt x="357" y="171"/>
                    </a:lnTo>
                    <a:lnTo>
                      <a:pt x="312" y="213"/>
                    </a:lnTo>
                    <a:lnTo>
                      <a:pt x="325" y="275"/>
                    </a:lnTo>
                    <a:lnTo>
                      <a:pt x="261" y="283"/>
                    </a:lnTo>
                    <a:lnTo>
                      <a:pt x="235" y="342"/>
                    </a:lnTo>
                    <a:lnTo>
                      <a:pt x="179" y="310"/>
                    </a:lnTo>
                    <a:lnTo>
                      <a:pt x="125" y="342"/>
                    </a:lnTo>
                    <a:lnTo>
                      <a:pt x="99" y="283"/>
                    </a:lnTo>
                    <a:lnTo>
                      <a:pt x="35" y="275"/>
                    </a:lnTo>
                    <a:lnTo>
                      <a:pt x="48" y="213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F7AB6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1" name="Freeform 227">
                <a:extLst>
                  <a:ext uri="{FF2B5EF4-FFF2-40B4-BE49-F238E27FC236}">
                    <a16:creationId xmlns:a16="http://schemas.microsoft.com/office/drawing/2014/main" id="{6250D127-F111-4D19-8D72-9F8FCCE17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8763" y="3937001"/>
                <a:ext cx="566738" cy="542925"/>
              </a:xfrm>
              <a:custGeom>
                <a:avLst/>
                <a:gdLst>
                  <a:gd name="T0" fmla="*/ 0 w 357"/>
                  <a:gd name="T1" fmla="*/ 171 h 342"/>
                  <a:gd name="T2" fmla="*/ 48 w 357"/>
                  <a:gd name="T3" fmla="*/ 128 h 342"/>
                  <a:gd name="T4" fmla="*/ 35 w 357"/>
                  <a:gd name="T5" fmla="*/ 64 h 342"/>
                  <a:gd name="T6" fmla="*/ 99 w 357"/>
                  <a:gd name="T7" fmla="*/ 58 h 342"/>
                  <a:gd name="T8" fmla="*/ 125 w 357"/>
                  <a:gd name="T9" fmla="*/ 0 h 342"/>
                  <a:gd name="T10" fmla="*/ 179 w 357"/>
                  <a:gd name="T11" fmla="*/ 32 h 342"/>
                  <a:gd name="T12" fmla="*/ 235 w 357"/>
                  <a:gd name="T13" fmla="*/ 0 h 342"/>
                  <a:gd name="T14" fmla="*/ 261 w 357"/>
                  <a:gd name="T15" fmla="*/ 58 h 342"/>
                  <a:gd name="T16" fmla="*/ 325 w 357"/>
                  <a:gd name="T17" fmla="*/ 64 h 342"/>
                  <a:gd name="T18" fmla="*/ 312 w 357"/>
                  <a:gd name="T19" fmla="*/ 128 h 342"/>
                  <a:gd name="T20" fmla="*/ 357 w 357"/>
                  <a:gd name="T21" fmla="*/ 171 h 342"/>
                  <a:gd name="T22" fmla="*/ 312 w 357"/>
                  <a:gd name="T23" fmla="*/ 213 h 342"/>
                  <a:gd name="T24" fmla="*/ 325 w 357"/>
                  <a:gd name="T25" fmla="*/ 275 h 342"/>
                  <a:gd name="T26" fmla="*/ 261 w 357"/>
                  <a:gd name="T27" fmla="*/ 283 h 342"/>
                  <a:gd name="T28" fmla="*/ 235 w 357"/>
                  <a:gd name="T29" fmla="*/ 342 h 342"/>
                  <a:gd name="T30" fmla="*/ 179 w 357"/>
                  <a:gd name="T31" fmla="*/ 310 h 342"/>
                  <a:gd name="T32" fmla="*/ 125 w 357"/>
                  <a:gd name="T33" fmla="*/ 342 h 342"/>
                  <a:gd name="T34" fmla="*/ 99 w 357"/>
                  <a:gd name="T35" fmla="*/ 283 h 342"/>
                  <a:gd name="T36" fmla="*/ 35 w 357"/>
                  <a:gd name="T37" fmla="*/ 275 h 342"/>
                  <a:gd name="T38" fmla="*/ 48 w 357"/>
                  <a:gd name="T39" fmla="*/ 213 h 342"/>
                  <a:gd name="T40" fmla="*/ 0 w 357"/>
                  <a:gd name="T41" fmla="*/ 17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7" h="342">
                    <a:moveTo>
                      <a:pt x="0" y="171"/>
                    </a:moveTo>
                    <a:lnTo>
                      <a:pt x="48" y="128"/>
                    </a:lnTo>
                    <a:lnTo>
                      <a:pt x="35" y="64"/>
                    </a:lnTo>
                    <a:lnTo>
                      <a:pt x="99" y="58"/>
                    </a:lnTo>
                    <a:lnTo>
                      <a:pt x="125" y="0"/>
                    </a:lnTo>
                    <a:lnTo>
                      <a:pt x="179" y="32"/>
                    </a:lnTo>
                    <a:lnTo>
                      <a:pt x="235" y="0"/>
                    </a:lnTo>
                    <a:lnTo>
                      <a:pt x="261" y="58"/>
                    </a:lnTo>
                    <a:lnTo>
                      <a:pt x="325" y="64"/>
                    </a:lnTo>
                    <a:lnTo>
                      <a:pt x="312" y="128"/>
                    </a:lnTo>
                    <a:lnTo>
                      <a:pt x="357" y="171"/>
                    </a:lnTo>
                    <a:lnTo>
                      <a:pt x="312" y="213"/>
                    </a:lnTo>
                    <a:lnTo>
                      <a:pt x="325" y="275"/>
                    </a:lnTo>
                    <a:lnTo>
                      <a:pt x="261" y="283"/>
                    </a:lnTo>
                    <a:lnTo>
                      <a:pt x="235" y="342"/>
                    </a:lnTo>
                    <a:lnTo>
                      <a:pt x="179" y="310"/>
                    </a:lnTo>
                    <a:lnTo>
                      <a:pt x="125" y="342"/>
                    </a:lnTo>
                    <a:lnTo>
                      <a:pt x="99" y="283"/>
                    </a:lnTo>
                    <a:lnTo>
                      <a:pt x="35" y="275"/>
                    </a:lnTo>
                    <a:lnTo>
                      <a:pt x="48" y="213"/>
                    </a:lnTo>
                    <a:lnTo>
                      <a:pt x="0" y="171"/>
                    </a:lnTo>
                    <a:close/>
                  </a:path>
                </a:pathLst>
              </a:cu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" name="Oval 228">
                <a:extLst>
                  <a:ext uri="{FF2B5EF4-FFF2-40B4-BE49-F238E27FC236}">
                    <a16:creationId xmlns:a16="http://schemas.microsoft.com/office/drawing/2014/main" id="{EF098FEC-DCB8-4EAE-9045-1E5524242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3863" y="4084638"/>
                <a:ext cx="241300" cy="246063"/>
              </a:xfrm>
              <a:prstGeom prst="ellipse">
                <a:avLst/>
              </a:prstGeom>
              <a:solidFill>
                <a:srgbClr val="FF6AA9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229">
                <a:extLst>
                  <a:ext uri="{FF2B5EF4-FFF2-40B4-BE49-F238E27FC236}">
                    <a16:creationId xmlns:a16="http://schemas.microsoft.com/office/drawing/2014/main" id="{33F27BF3-0519-4B39-B3FF-68CCC3C92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4913" y="3937001"/>
                <a:ext cx="958850" cy="101600"/>
              </a:xfrm>
              <a:prstGeom prst="rect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" name="Rectangle 230">
                <a:extLst>
                  <a:ext uri="{FF2B5EF4-FFF2-40B4-BE49-F238E27FC236}">
                    <a16:creationId xmlns:a16="http://schemas.microsoft.com/office/drawing/2014/main" id="{024CED6A-86E6-48C0-B0CB-3EEA7513E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64913" y="4208463"/>
                <a:ext cx="958850" cy="101600"/>
              </a:xfrm>
              <a:prstGeom prst="rect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" name="Line 231">
                <a:extLst>
                  <a:ext uri="{FF2B5EF4-FFF2-40B4-BE49-F238E27FC236}">
                    <a16:creationId xmlns:a16="http://schemas.microsoft.com/office/drawing/2014/main" id="{1D7BE1A2-C031-4F4E-BEB9-484B1E8AC8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64913" y="4716463"/>
                <a:ext cx="219551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Line 232">
                <a:extLst>
                  <a:ext uri="{FF2B5EF4-FFF2-40B4-BE49-F238E27FC236}">
                    <a16:creationId xmlns:a16="http://schemas.microsoft.com/office/drawing/2014/main" id="{D61932EB-B6AA-47FC-B3F9-A814AB03A9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4856163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Line 233">
                <a:extLst>
                  <a:ext uri="{FF2B5EF4-FFF2-40B4-BE49-F238E27FC236}">
                    <a16:creationId xmlns:a16="http://schemas.microsoft.com/office/drawing/2014/main" id="{8C982A6C-39EE-450B-8885-C7008CE08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4987926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Line 234">
                <a:extLst>
                  <a:ext uri="{FF2B5EF4-FFF2-40B4-BE49-F238E27FC236}">
                    <a16:creationId xmlns:a16="http://schemas.microsoft.com/office/drawing/2014/main" id="{4FB3EA2E-84B4-4869-A44B-26242A5C5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641263" y="5124451"/>
                <a:ext cx="919163" cy="0"/>
              </a:xfrm>
              <a:prstGeom prst="line">
                <a:avLst/>
              </a:pr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774A1180-EF6E-4B5B-BE92-F800CA2491B5}"/>
                </a:ext>
              </a:extLst>
            </p:cNvPr>
            <p:cNvGrpSpPr/>
            <p:nvPr/>
          </p:nvGrpSpPr>
          <p:grpSpPr>
            <a:xfrm>
              <a:off x="2736453" y="1248239"/>
              <a:ext cx="2429931" cy="844474"/>
              <a:chOff x="1287463" y="4208463"/>
              <a:chExt cx="2795588" cy="971551"/>
            </a:xfrm>
          </p:grpSpPr>
          <p:sp>
            <p:nvSpPr>
              <p:cNvPr id="49" name="Line 265">
                <a:extLst>
                  <a:ext uri="{FF2B5EF4-FFF2-40B4-BE49-F238E27FC236}">
                    <a16:creationId xmlns:a16="http://schemas.microsoft.com/office/drawing/2014/main" id="{1051457C-ED93-420E-A45A-E4941CE74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87463" y="5106988"/>
                <a:ext cx="27955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0" name="Freeform 266">
                <a:extLst>
                  <a:ext uri="{FF2B5EF4-FFF2-40B4-BE49-F238E27FC236}">
                    <a16:creationId xmlns:a16="http://schemas.microsoft.com/office/drawing/2014/main" id="{68927BFA-0F31-4422-84D7-9A98DDE02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5100" y="4208463"/>
                <a:ext cx="2033588" cy="461963"/>
              </a:xfrm>
              <a:custGeom>
                <a:avLst/>
                <a:gdLst>
                  <a:gd name="T0" fmla="*/ 480 w 480"/>
                  <a:gd name="T1" fmla="*/ 25 h 109"/>
                  <a:gd name="T2" fmla="*/ 480 w 480"/>
                  <a:gd name="T3" fmla="*/ 0 h 109"/>
                  <a:gd name="T4" fmla="*/ 55 w 480"/>
                  <a:gd name="T5" fmla="*/ 0 h 109"/>
                  <a:gd name="T6" fmla="*/ 0 w 480"/>
                  <a:gd name="T7" fmla="*/ 54 h 109"/>
                  <a:gd name="T8" fmla="*/ 55 w 480"/>
                  <a:gd name="T9" fmla="*/ 109 h 109"/>
                  <a:gd name="T10" fmla="*/ 480 w 480"/>
                  <a:gd name="T11" fmla="*/ 109 h 109"/>
                  <a:gd name="T12" fmla="*/ 480 w 480"/>
                  <a:gd name="T13" fmla="*/ 84 h 109"/>
                  <a:gd name="T14" fmla="*/ 77 w 480"/>
                  <a:gd name="T15" fmla="*/ 84 h 109"/>
                  <a:gd name="T16" fmla="*/ 77 w 480"/>
                  <a:gd name="T17" fmla="*/ 25 h 109"/>
                  <a:gd name="T18" fmla="*/ 480 w 480"/>
                  <a:gd name="T19" fmla="*/ 2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0" h="109">
                    <a:moveTo>
                      <a:pt x="480" y="25"/>
                    </a:moveTo>
                    <a:cubicBezTo>
                      <a:pt x="480" y="0"/>
                      <a:pt x="480" y="0"/>
                      <a:pt x="480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25" y="0"/>
                      <a:pt x="0" y="24"/>
                      <a:pt x="0" y="54"/>
                    </a:cubicBezTo>
                    <a:cubicBezTo>
                      <a:pt x="0" y="85"/>
                      <a:pt x="25" y="109"/>
                      <a:pt x="55" y="109"/>
                    </a:cubicBezTo>
                    <a:cubicBezTo>
                      <a:pt x="480" y="109"/>
                      <a:pt x="480" y="109"/>
                      <a:pt x="480" y="109"/>
                    </a:cubicBezTo>
                    <a:cubicBezTo>
                      <a:pt x="480" y="84"/>
                      <a:pt x="480" y="84"/>
                      <a:pt x="480" y="84"/>
                    </a:cubicBezTo>
                    <a:cubicBezTo>
                      <a:pt x="77" y="84"/>
                      <a:pt x="77" y="84"/>
                      <a:pt x="77" y="84"/>
                    </a:cubicBezTo>
                    <a:cubicBezTo>
                      <a:pt x="77" y="25"/>
                      <a:pt x="77" y="25"/>
                      <a:pt x="77" y="25"/>
                    </a:cubicBezTo>
                    <a:lnTo>
                      <a:pt x="480" y="25"/>
                    </a:lnTo>
                    <a:close/>
                  </a:path>
                </a:pathLst>
              </a:custGeom>
              <a:solidFill>
                <a:srgbClr val="FFD3A2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1" name="Rectangle 267">
                <a:extLst>
                  <a:ext uri="{FF2B5EF4-FFF2-40B4-BE49-F238E27FC236}">
                    <a16:creationId xmlns:a16="http://schemas.microsoft.com/office/drawing/2014/main" id="{BD53B0D0-2968-431A-81B5-D643857E26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313238"/>
                <a:ext cx="1576388" cy="250825"/>
              </a:xfrm>
              <a:prstGeom prst="rect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Line 268">
                <a:extLst>
                  <a:ext uri="{FF2B5EF4-FFF2-40B4-BE49-F238E27FC236}">
                    <a16:creationId xmlns:a16="http://schemas.microsoft.com/office/drawing/2014/main" id="{304EF4A0-0F8D-44E3-BA7C-C3E68B641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60538" y="4437063"/>
                <a:ext cx="15763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3" name="Rectangle 269">
                <a:extLst>
                  <a:ext uri="{FF2B5EF4-FFF2-40B4-BE49-F238E27FC236}">
                    <a16:creationId xmlns:a16="http://schemas.microsoft.com/office/drawing/2014/main" id="{472F4820-D5E1-49FB-A44A-38FA440502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38" y="4313238"/>
                <a:ext cx="131763" cy="250825"/>
              </a:xfrm>
              <a:prstGeom prst="rect">
                <a:avLst/>
              </a:pr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270">
                <a:extLst>
                  <a:ext uri="{FF2B5EF4-FFF2-40B4-BE49-F238E27FC236}">
                    <a16:creationId xmlns:a16="http://schemas.microsoft.com/office/drawing/2014/main" id="{9382E535-83D7-4E4B-9C5E-0087A425E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797426"/>
                <a:ext cx="1800225" cy="182563"/>
              </a:xfrm>
              <a:custGeom>
                <a:avLst/>
                <a:gdLst>
                  <a:gd name="T0" fmla="*/ 1134 w 1134"/>
                  <a:gd name="T1" fmla="*/ 115 h 115"/>
                  <a:gd name="T2" fmla="*/ 0 w 1134"/>
                  <a:gd name="T3" fmla="*/ 115 h 115"/>
                  <a:gd name="T4" fmla="*/ 58 w 1134"/>
                  <a:gd name="T5" fmla="*/ 59 h 115"/>
                  <a:gd name="T6" fmla="*/ 0 w 1134"/>
                  <a:gd name="T7" fmla="*/ 0 h 115"/>
                  <a:gd name="T8" fmla="*/ 1134 w 1134"/>
                  <a:gd name="T9" fmla="*/ 0 h 115"/>
                  <a:gd name="T10" fmla="*/ 1134 w 1134"/>
                  <a:gd name="T11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4" h="115">
                    <a:moveTo>
                      <a:pt x="1134" y="115"/>
                    </a:moveTo>
                    <a:lnTo>
                      <a:pt x="0" y="115"/>
                    </a:lnTo>
                    <a:lnTo>
                      <a:pt x="58" y="59"/>
                    </a:lnTo>
                    <a:lnTo>
                      <a:pt x="0" y="0"/>
                    </a:lnTo>
                    <a:lnTo>
                      <a:pt x="1134" y="0"/>
                    </a:lnTo>
                    <a:lnTo>
                      <a:pt x="1134" y="115"/>
                    </a:lnTo>
                    <a:close/>
                  </a:path>
                </a:pathLst>
              </a:cu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5" name="Line 271">
                <a:extLst>
                  <a:ext uri="{FF2B5EF4-FFF2-40B4-BE49-F238E27FC236}">
                    <a16:creationId xmlns:a16="http://schemas.microsoft.com/office/drawing/2014/main" id="{9229B56D-AD03-415D-9670-CCA1156FE3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36800" y="4891088"/>
                <a:ext cx="484188" cy="0"/>
              </a:xfrm>
              <a:prstGeom prst="line">
                <a:avLst/>
              </a:prstGeom>
              <a:noFill/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6" name="Freeform 272">
                <a:extLst>
                  <a:ext uri="{FF2B5EF4-FFF2-40B4-BE49-F238E27FC236}">
                    <a16:creationId xmlns:a16="http://schemas.microsoft.com/office/drawing/2014/main" id="{8428B25C-C1EB-4C1F-90C0-AE0998BE65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8463" y="4670426"/>
                <a:ext cx="2151063" cy="436563"/>
              </a:xfrm>
              <a:custGeom>
                <a:avLst/>
                <a:gdLst>
                  <a:gd name="T0" fmla="*/ 457 w 508"/>
                  <a:gd name="T1" fmla="*/ 0 h 103"/>
                  <a:gd name="T2" fmla="*/ 0 w 508"/>
                  <a:gd name="T3" fmla="*/ 0 h 103"/>
                  <a:gd name="T4" fmla="*/ 0 w 508"/>
                  <a:gd name="T5" fmla="*/ 30 h 103"/>
                  <a:gd name="T6" fmla="*/ 425 w 508"/>
                  <a:gd name="T7" fmla="*/ 30 h 103"/>
                  <a:gd name="T8" fmla="*/ 425 w 508"/>
                  <a:gd name="T9" fmla="*/ 73 h 103"/>
                  <a:gd name="T10" fmla="*/ 0 w 508"/>
                  <a:gd name="T11" fmla="*/ 73 h 103"/>
                  <a:gd name="T12" fmla="*/ 0 w 508"/>
                  <a:gd name="T13" fmla="*/ 103 h 103"/>
                  <a:gd name="T14" fmla="*/ 457 w 508"/>
                  <a:gd name="T15" fmla="*/ 103 h 103"/>
                  <a:gd name="T16" fmla="*/ 508 w 508"/>
                  <a:gd name="T17" fmla="*/ 52 h 103"/>
                  <a:gd name="T18" fmla="*/ 508 w 508"/>
                  <a:gd name="T19" fmla="*/ 52 h 103"/>
                  <a:gd name="T20" fmla="*/ 457 w 508"/>
                  <a:gd name="T21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103">
                    <a:moveTo>
                      <a:pt x="45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425" y="30"/>
                      <a:pt x="425" y="30"/>
                      <a:pt x="425" y="30"/>
                    </a:cubicBezTo>
                    <a:cubicBezTo>
                      <a:pt x="425" y="73"/>
                      <a:pt x="425" y="73"/>
                      <a:pt x="425" y="73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457" y="103"/>
                      <a:pt x="457" y="103"/>
                      <a:pt x="457" y="103"/>
                    </a:cubicBezTo>
                    <a:cubicBezTo>
                      <a:pt x="485" y="103"/>
                      <a:pt x="508" y="80"/>
                      <a:pt x="508" y="52"/>
                    </a:cubicBezTo>
                    <a:cubicBezTo>
                      <a:pt x="508" y="52"/>
                      <a:pt x="508" y="52"/>
                      <a:pt x="508" y="52"/>
                    </a:cubicBezTo>
                    <a:cubicBezTo>
                      <a:pt x="508" y="23"/>
                      <a:pt x="485" y="0"/>
                      <a:pt x="457" y="0"/>
                    </a:cubicBezTo>
                    <a:close/>
                  </a:path>
                </a:pathLst>
              </a:custGeom>
              <a:solidFill>
                <a:srgbClr val="FF9F9E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7" name="Freeform 273">
                <a:extLst>
                  <a:ext uri="{FF2B5EF4-FFF2-40B4-BE49-F238E27FC236}">
                    <a16:creationId xmlns:a16="http://schemas.microsoft.com/office/drawing/2014/main" id="{8A3F59D2-181E-4DAE-95F2-1CE378DD8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4797426"/>
                <a:ext cx="254000" cy="382588"/>
              </a:xfrm>
              <a:custGeom>
                <a:avLst/>
                <a:gdLst>
                  <a:gd name="T0" fmla="*/ 160 w 160"/>
                  <a:gd name="T1" fmla="*/ 241 h 241"/>
                  <a:gd name="T2" fmla="*/ 80 w 160"/>
                  <a:gd name="T3" fmla="*/ 187 h 241"/>
                  <a:gd name="T4" fmla="*/ 0 w 160"/>
                  <a:gd name="T5" fmla="*/ 241 h 241"/>
                  <a:gd name="T6" fmla="*/ 0 w 160"/>
                  <a:gd name="T7" fmla="*/ 0 h 241"/>
                  <a:gd name="T8" fmla="*/ 160 w 160"/>
                  <a:gd name="T9" fmla="*/ 0 h 241"/>
                  <a:gd name="T10" fmla="*/ 160 w 160"/>
                  <a:gd name="T11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241">
                    <a:moveTo>
                      <a:pt x="160" y="241"/>
                    </a:moveTo>
                    <a:lnTo>
                      <a:pt x="80" y="187"/>
                    </a:lnTo>
                    <a:lnTo>
                      <a:pt x="0" y="241"/>
                    </a:lnTo>
                    <a:lnTo>
                      <a:pt x="0" y="0"/>
                    </a:lnTo>
                    <a:lnTo>
                      <a:pt x="160" y="0"/>
                    </a:lnTo>
                    <a:lnTo>
                      <a:pt x="160" y="241"/>
                    </a:lnTo>
                    <a:close/>
                  </a:path>
                </a:pathLst>
              </a:custGeom>
              <a:solidFill>
                <a:srgbClr val="3BDDBA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C9F720C0-B9CA-4A17-B1D9-E3F42273676E}"/>
                </a:ext>
              </a:extLst>
            </p:cNvPr>
            <p:cNvGrpSpPr/>
            <p:nvPr/>
          </p:nvGrpSpPr>
          <p:grpSpPr>
            <a:xfrm>
              <a:off x="10031890" y="679364"/>
              <a:ext cx="1324664" cy="1622714"/>
              <a:chOff x="12428538" y="-417513"/>
              <a:chExt cx="1524000" cy="1866901"/>
            </a:xfrm>
          </p:grpSpPr>
          <p:sp>
            <p:nvSpPr>
              <p:cNvPr id="70" name="AutoShape 283">
                <a:extLst>
                  <a:ext uri="{FF2B5EF4-FFF2-40B4-BE49-F238E27FC236}">
                    <a16:creationId xmlns:a16="http://schemas.microsoft.com/office/drawing/2014/main" id="{3EBD8C1B-954A-4B38-AD6C-5693C078129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2428538" y="-417513"/>
                <a:ext cx="1524000" cy="18669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1" name="Rectangle 285">
                <a:extLst>
                  <a:ext uri="{FF2B5EF4-FFF2-40B4-BE49-F238E27FC236}">
                    <a16:creationId xmlns:a16="http://schemas.microsoft.com/office/drawing/2014/main" id="{B243995C-696C-4AB0-B50B-B0984AFA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77763" y="-392113"/>
                <a:ext cx="1354138" cy="1743076"/>
              </a:xfrm>
              <a:prstGeom prst="rect">
                <a:avLst/>
              </a:pr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2" name="Rectangle 286">
                <a:extLst>
                  <a:ext uri="{FF2B5EF4-FFF2-40B4-BE49-F238E27FC236}">
                    <a16:creationId xmlns:a16="http://schemas.microsoft.com/office/drawing/2014/main" id="{2DBB14D3-E567-4188-9771-7A1CD11D2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49176" y="-250825"/>
                <a:ext cx="1331913" cy="1674813"/>
              </a:xfrm>
              <a:prstGeom prst="rect">
                <a:avLst/>
              </a:prstGeom>
              <a:solidFill>
                <a:srgbClr val="FF6AA9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3" name="Rectangle 287">
                <a:extLst>
                  <a:ext uri="{FF2B5EF4-FFF2-40B4-BE49-F238E27FC236}">
                    <a16:creationId xmlns:a16="http://schemas.microsoft.com/office/drawing/2014/main" id="{02E05BD8-7515-4D1F-A0F1-C813103B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7501" y="192087"/>
                <a:ext cx="763588" cy="250825"/>
              </a:xfrm>
              <a:prstGeom prst="rect">
                <a:avLst/>
              </a:prstGeom>
              <a:solidFill>
                <a:srgbClr val="3BDDBA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02" name="组合 101">
              <a:extLst>
                <a:ext uri="{FF2B5EF4-FFF2-40B4-BE49-F238E27FC236}">
                  <a16:creationId xmlns:a16="http://schemas.microsoft.com/office/drawing/2014/main" id="{B8052C57-EC3D-46FA-A7BD-2845939F8B9E}"/>
                </a:ext>
              </a:extLst>
            </p:cNvPr>
            <p:cNvGrpSpPr/>
            <p:nvPr/>
          </p:nvGrpSpPr>
          <p:grpSpPr>
            <a:xfrm>
              <a:off x="6832275" y="208663"/>
              <a:ext cx="907947" cy="278731"/>
              <a:chOff x="8081963" y="-765176"/>
              <a:chExt cx="1044575" cy="320675"/>
            </a:xfrm>
          </p:grpSpPr>
          <p:sp>
            <p:nvSpPr>
              <p:cNvPr id="84" name="Freeform 297">
                <a:extLst>
                  <a:ext uri="{FF2B5EF4-FFF2-40B4-BE49-F238E27FC236}">
                    <a16:creationId xmlns:a16="http://schemas.microsoft.com/office/drawing/2014/main" id="{19986226-DD73-44D4-846C-69B84D8EA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81963" y="-765176"/>
                <a:ext cx="1044575" cy="242888"/>
              </a:xfrm>
              <a:custGeom>
                <a:avLst/>
                <a:gdLst>
                  <a:gd name="T0" fmla="*/ 42 w 658"/>
                  <a:gd name="T1" fmla="*/ 0 h 153"/>
                  <a:gd name="T2" fmla="*/ 658 w 658"/>
                  <a:gd name="T3" fmla="*/ 0 h 153"/>
                  <a:gd name="T4" fmla="*/ 0 w 658"/>
                  <a:gd name="T5" fmla="*/ 153 h 153"/>
                  <a:gd name="T6" fmla="*/ 42 w 658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8" h="153">
                    <a:moveTo>
                      <a:pt x="42" y="0"/>
                    </a:moveTo>
                    <a:lnTo>
                      <a:pt x="658" y="0"/>
                    </a:lnTo>
                    <a:lnTo>
                      <a:pt x="0" y="15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5" name="Freeform 298">
                <a:extLst>
                  <a:ext uri="{FF2B5EF4-FFF2-40B4-BE49-F238E27FC236}">
                    <a16:creationId xmlns:a16="http://schemas.microsoft.com/office/drawing/2014/main" id="{EC503BC7-C808-4E8E-9CC1-10F58B7BC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8638" y="-765176"/>
                <a:ext cx="977900" cy="320675"/>
              </a:xfrm>
              <a:custGeom>
                <a:avLst/>
                <a:gdLst>
                  <a:gd name="T0" fmla="*/ 0 w 616"/>
                  <a:gd name="T1" fmla="*/ 153 h 202"/>
                  <a:gd name="T2" fmla="*/ 49 w 616"/>
                  <a:gd name="T3" fmla="*/ 202 h 202"/>
                  <a:gd name="T4" fmla="*/ 616 w 616"/>
                  <a:gd name="T5" fmla="*/ 0 h 202"/>
                  <a:gd name="T6" fmla="*/ 0 w 616"/>
                  <a:gd name="T7" fmla="*/ 15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6" h="202">
                    <a:moveTo>
                      <a:pt x="0" y="153"/>
                    </a:moveTo>
                    <a:lnTo>
                      <a:pt x="49" y="202"/>
                    </a:lnTo>
                    <a:lnTo>
                      <a:pt x="616" y="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98" name="组合 97">
              <a:extLst>
                <a:ext uri="{FF2B5EF4-FFF2-40B4-BE49-F238E27FC236}">
                  <a16:creationId xmlns:a16="http://schemas.microsoft.com/office/drawing/2014/main" id="{34309D5D-F3E7-47B3-9BF0-2994FCCC3FE9}"/>
                </a:ext>
              </a:extLst>
            </p:cNvPr>
            <p:cNvGrpSpPr/>
            <p:nvPr/>
          </p:nvGrpSpPr>
          <p:grpSpPr>
            <a:xfrm>
              <a:off x="662674" y="1023998"/>
              <a:ext cx="1895925" cy="1294308"/>
              <a:chOff x="631826" y="-554038"/>
              <a:chExt cx="2181225" cy="1489076"/>
            </a:xfrm>
          </p:grpSpPr>
          <p:sp>
            <p:nvSpPr>
              <p:cNvPr id="91" name="Freeform 304">
                <a:extLst>
                  <a:ext uri="{FF2B5EF4-FFF2-40B4-BE49-F238E27FC236}">
                    <a16:creationId xmlns:a16="http://schemas.microsoft.com/office/drawing/2014/main" id="{32DA1590-A21C-47D7-AC3E-4922B71E3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676" y="-307975"/>
                <a:ext cx="1533525" cy="960438"/>
              </a:xfrm>
              <a:custGeom>
                <a:avLst/>
                <a:gdLst>
                  <a:gd name="T0" fmla="*/ 360 w 360"/>
                  <a:gd name="T1" fmla="*/ 174 h 225"/>
                  <a:gd name="T2" fmla="*/ 271 w 360"/>
                  <a:gd name="T3" fmla="*/ 205 h 225"/>
                  <a:gd name="T4" fmla="*/ 89 w 360"/>
                  <a:gd name="T5" fmla="*/ 205 h 225"/>
                  <a:gd name="T6" fmla="*/ 0 w 360"/>
                  <a:gd name="T7" fmla="*/ 174 h 225"/>
                  <a:gd name="T8" fmla="*/ 43 w 360"/>
                  <a:gd name="T9" fmla="*/ 0 h 225"/>
                  <a:gd name="T10" fmla="*/ 317 w 360"/>
                  <a:gd name="T11" fmla="*/ 0 h 225"/>
                  <a:gd name="T12" fmla="*/ 360 w 360"/>
                  <a:gd name="T13" fmla="*/ 174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0" h="225">
                    <a:moveTo>
                      <a:pt x="360" y="174"/>
                    </a:moveTo>
                    <a:cubicBezTo>
                      <a:pt x="271" y="205"/>
                      <a:pt x="271" y="205"/>
                      <a:pt x="271" y="205"/>
                    </a:cubicBezTo>
                    <a:cubicBezTo>
                      <a:pt x="212" y="225"/>
                      <a:pt x="149" y="225"/>
                      <a:pt x="89" y="205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17" y="0"/>
                      <a:pt x="317" y="0"/>
                      <a:pt x="317" y="0"/>
                    </a:cubicBezTo>
                    <a:lnTo>
                      <a:pt x="360" y="174"/>
                    </a:lnTo>
                    <a:close/>
                  </a:path>
                </a:pathLst>
              </a:custGeom>
              <a:solidFill>
                <a:srgbClr val="62C3E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2" name="Freeform 305">
                <a:extLst>
                  <a:ext uri="{FF2B5EF4-FFF2-40B4-BE49-F238E27FC236}">
                    <a16:creationId xmlns:a16="http://schemas.microsoft.com/office/drawing/2014/main" id="{39C6F66D-229B-408B-9D14-1E9E593F2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6" y="-447675"/>
                <a:ext cx="2181225" cy="690563"/>
              </a:xfrm>
              <a:custGeom>
                <a:avLst/>
                <a:gdLst>
                  <a:gd name="T0" fmla="*/ 1162 w 1374"/>
                  <a:gd name="T1" fmla="*/ 150 h 435"/>
                  <a:gd name="T2" fmla="*/ 687 w 1374"/>
                  <a:gd name="T3" fmla="*/ 0 h 435"/>
                  <a:gd name="T4" fmla="*/ 212 w 1374"/>
                  <a:gd name="T5" fmla="*/ 150 h 435"/>
                  <a:gd name="T6" fmla="*/ 0 w 1374"/>
                  <a:gd name="T7" fmla="*/ 150 h 435"/>
                  <a:gd name="T8" fmla="*/ 0 w 1374"/>
                  <a:gd name="T9" fmla="*/ 218 h 435"/>
                  <a:gd name="T10" fmla="*/ 687 w 1374"/>
                  <a:gd name="T11" fmla="*/ 435 h 435"/>
                  <a:gd name="T12" fmla="*/ 1374 w 1374"/>
                  <a:gd name="T13" fmla="*/ 218 h 435"/>
                  <a:gd name="T14" fmla="*/ 1374 w 1374"/>
                  <a:gd name="T15" fmla="*/ 150 h 435"/>
                  <a:gd name="T16" fmla="*/ 1162 w 1374"/>
                  <a:gd name="T17" fmla="*/ 15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74" h="435">
                    <a:moveTo>
                      <a:pt x="1162" y="150"/>
                    </a:moveTo>
                    <a:lnTo>
                      <a:pt x="687" y="0"/>
                    </a:lnTo>
                    <a:lnTo>
                      <a:pt x="212" y="150"/>
                    </a:lnTo>
                    <a:lnTo>
                      <a:pt x="0" y="150"/>
                    </a:lnTo>
                    <a:lnTo>
                      <a:pt x="0" y="218"/>
                    </a:lnTo>
                    <a:lnTo>
                      <a:pt x="687" y="435"/>
                    </a:lnTo>
                    <a:lnTo>
                      <a:pt x="1374" y="218"/>
                    </a:lnTo>
                    <a:lnTo>
                      <a:pt x="1374" y="150"/>
                    </a:lnTo>
                    <a:lnTo>
                      <a:pt x="1162" y="150"/>
                    </a:lnTo>
                    <a:close/>
                  </a:path>
                </a:pathLst>
              </a:cu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3" name="Freeform 306">
                <a:extLst>
                  <a:ext uri="{FF2B5EF4-FFF2-40B4-BE49-F238E27FC236}">
                    <a16:creationId xmlns:a16="http://schemas.microsoft.com/office/drawing/2014/main" id="{CACCAD94-35A6-4473-A2FF-E91FAFCE2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826" y="-554038"/>
                <a:ext cx="2181225" cy="690563"/>
              </a:xfrm>
              <a:custGeom>
                <a:avLst/>
                <a:gdLst>
                  <a:gd name="T0" fmla="*/ 687 w 1374"/>
                  <a:gd name="T1" fmla="*/ 0 h 435"/>
                  <a:gd name="T2" fmla="*/ 0 w 1374"/>
                  <a:gd name="T3" fmla="*/ 217 h 435"/>
                  <a:gd name="T4" fmla="*/ 687 w 1374"/>
                  <a:gd name="T5" fmla="*/ 435 h 435"/>
                  <a:gd name="T6" fmla="*/ 1374 w 1374"/>
                  <a:gd name="T7" fmla="*/ 217 h 435"/>
                  <a:gd name="T8" fmla="*/ 687 w 1374"/>
                  <a:gd name="T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4" h="435">
                    <a:moveTo>
                      <a:pt x="687" y="0"/>
                    </a:moveTo>
                    <a:lnTo>
                      <a:pt x="0" y="217"/>
                    </a:lnTo>
                    <a:lnTo>
                      <a:pt x="687" y="435"/>
                    </a:lnTo>
                    <a:lnTo>
                      <a:pt x="1374" y="217"/>
                    </a:lnTo>
                    <a:lnTo>
                      <a:pt x="687" y="0"/>
                    </a:lnTo>
                    <a:close/>
                  </a:path>
                </a:pathLst>
              </a:custGeom>
              <a:solidFill>
                <a:srgbClr val="62C3E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4" name="Freeform 307">
                <a:extLst>
                  <a:ext uri="{FF2B5EF4-FFF2-40B4-BE49-F238E27FC236}">
                    <a16:creationId xmlns:a16="http://schemas.microsoft.com/office/drawing/2014/main" id="{EDDD06A5-7315-41F0-B49C-26AD843D0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5838" y="214313"/>
                <a:ext cx="1477963" cy="319088"/>
              </a:xfrm>
              <a:custGeom>
                <a:avLst/>
                <a:gdLst>
                  <a:gd name="T0" fmla="*/ 0 w 347"/>
                  <a:gd name="T1" fmla="*/ 27 h 75"/>
                  <a:gd name="T2" fmla="*/ 82 w 347"/>
                  <a:gd name="T3" fmla="*/ 55 h 75"/>
                  <a:gd name="T4" fmla="*/ 264 w 347"/>
                  <a:gd name="T5" fmla="*/ 55 h 75"/>
                  <a:gd name="T6" fmla="*/ 347 w 347"/>
                  <a:gd name="T7" fmla="*/ 27 h 75"/>
                  <a:gd name="T8" fmla="*/ 340 w 347"/>
                  <a:gd name="T9" fmla="*/ 0 h 75"/>
                  <a:gd name="T10" fmla="*/ 264 w 347"/>
                  <a:gd name="T11" fmla="*/ 26 h 75"/>
                  <a:gd name="T12" fmla="*/ 82 w 347"/>
                  <a:gd name="T13" fmla="*/ 26 h 75"/>
                  <a:gd name="T14" fmla="*/ 6 w 347"/>
                  <a:gd name="T15" fmla="*/ 0 h 75"/>
                  <a:gd name="T16" fmla="*/ 0 w 347"/>
                  <a:gd name="T17" fmla="*/ 27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" h="75">
                    <a:moveTo>
                      <a:pt x="0" y="27"/>
                    </a:moveTo>
                    <a:cubicBezTo>
                      <a:pt x="82" y="55"/>
                      <a:pt x="82" y="55"/>
                      <a:pt x="82" y="55"/>
                    </a:cubicBezTo>
                    <a:cubicBezTo>
                      <a:pt x="142" y="75"/>
                      <a:pt x="205" y="75"/>
                      <a:pt x="264" y="55"/>
                    </a:cubicBezTo>
                    <a:cubicBezTo>
                      <a:pt x="347" y="27"/>
                      <a:pt x="347" y="27"/>
                      <a:pt x="347" y="27"/>
                    </a:cubicBezTo>
                    <a:cubicBezTo>
                      <a:pt x="340" y="0"/>
                      <a:pt x="340" y="0"/>
                      <a:pt x="340" y="0"/>
                    </a:cubicBezTo>
                    <a:cubicBezTo>
                      <a:pt x="264" y="26"/>
                      <a:pt x="264" y="26"/>
                      <a:pt x="264" y="26"/>
                    </a:cubicBezTo>
                    <a:cubicBezTo>
                      <a:pt x="205" y="46"/>
                      <a:pt x="142" y="46"/>
                      <a:pt x="82" y="26"/>
                    </a:cubicBezTo>
                    <a:cubicBezTo>
                      <a:pt x="6" y="0"/>
                      <a:pt x="6" y="0"/>
                      <a:pt x="6" y="0"/>
                    </a:cubicBez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AAD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5" name="Freeform 308">
                <a:extLst>
                  <a:ext uri="{FF2B5EF4-FFF2-40B4-BE49-F238E27FC236}">
                    <a16:creationId xmlns:a16="http://schemas.microsoft.com/office/drawing/2014/main" id="{44515943-A272-4A5A-BF4B-1A69C3066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2438" y="-209550"/>
                <a:ext cx="511175" cy="930276"/>
              </a:xfrm>
              <a:custGeom>
                <a:avLst/>
                <a:gdLst>
                  <a:gd name="T0" fmla="*/ 0 w 322"/>
                  <a:gd name="T1" fmla="*/ 0 h 586"/>
                  <a:gd name="T2" fmla="*/ 322 w 322"/>
                  <a:gd name="T3" fmla="*/ 116 h 586"/>
                  <a:gd name="T4" fmla="*/ 322 w 322"/>
                  <a:gd name="T5" fmla="*/ 586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2" h="586">
                    <a:moveTo>
                      <a:pt x="0" y="0"/>
                    </a:moveTo>
                    <a:lnTo>
                      <a:pt x="322" y="116"/>
                    </a:lnTo>
                    <a:lnTo>
                      <a:pt x="322" y="586"/>
                    </a:lnTo>
                  </a:path>
                </a:pathLst>
              </a:custGeom>
              <a:noFill/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6" name="Oval 309">
                <a:extLst>
                  <a:ext uri="{FF2B5EF4-FFF2-40B4-BE49-F238E27FC236}">
                    <a16:creationId xmlns:a16="http://schemas.microsoft.com/office/drawing/2014/main" id="{C8A3C6B4-F289-43A6-BC58-04514B4B4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0588" y="588963"/>
                <a:ext cx="144463" cy="146050"/>
              </a:xfrm>
              <a:prstGeom prst="ellipse">
                <a:avLst/>
              </a:pr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97" name="Freeform 310">
                <a:extLst>
                  <a:ext uri="{FF2B5EF4-FFF2-40B4-BE49-F238E27FC236}">
                    <a16:creationId xmlns:a16="http://schemas.microsoft.com/office/drawing/2014/main" id="{4F4DE773-DACE-490D-A713-FF8C5C892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251" y="661988"/>
                <a:ext cx="212725" cy="273050"/>
              </a:xfrm>
              <a:custGeom>
                <a:avLst/>
                <a:gdLst>
                  <a:gd name="T0" fmla="*/ 25 w 50"/>
                  <a:gd name="T1" fmla="*/ 0 h 64"/>
                  <a:gd name="T2" fmla="*/ 0 w 50"/>
                  <a:gd name="T3" fmla="*/ 64 h 64"/>
                  <a:gd name="T4" fmla="*/ 25 w 50"/>
                  <a:gd name="T5" fmla="*/ 64 h 64"/>
                  <a:gd name="T6" fmla="*/ 50 w 50"/>
                  <a:gd name="T7" fmla="*/ 64 h 64"/>
                  <a:gd name="T8" fmla="*/ 25 w 50"/>
                  <a:gd name="T9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64">
                    <a:moveTo>
                      <a:pt x="25" y="0"/>
                    </a:moveTo>
                    <a:cubicBezTo>
                      <a:pt x="25" y="0"/>
                      <a:pt x="0" y="22"/>
                      <a:pt x="0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50" y="64"/>
                      <a:pt x="50" y="64"/>
                      <a:pt x="50" y="64"/>
                    </a:cubicBezTo>
                    <a:cubicBezTo>
                      <a:pt x="50" y="22"/>
                      <a:pt x="25" y="0"/>
                      <a:pt x="25" y="0"/>
                    </a:cubicBezTo>
                    <a:close/>
                  </a:path>
                </a:pathLst>
              </a:custGeom>
              <a:solidFill>
                <a:srgbClr val="34508B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1B700A13-703E-4DBB-9EA5-ECA8BAA27D17}"/>
                </a:ext>
              </a:extLst>
            </p:cNvPr>
            <p:cNvGrpSpPr/>
            <p:nvPr/>
          </p:nvGrpSpPr>
          <p:grpSpPr>
            <a:xfrm>
              <a:off x="6671417" y="778120"/>
              <a:ext cx="1412019" cy="1412019"/>
              <a:chOff x="9102726" y="-769938"/>
              <a:chExt cx="2349500" cy="2349501"/>
            </a:xfrm>
          </p:grpSpPr>
          <p:sp>
            <p:nvSpPr>
              <p:cNvPr id="64" name="Oval 279">
                <a:extLst>
                  <a:ext uri="{FF2B5EF4-FFF2-40B4-BE49-F238E27FC236}">
                    <a16:creationId xmlns:a16="http://schemas.microsoft.com/office/drawing/2014/main" id="{7398AB74-051C-4FBC-A494-C674EE005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2726" y="-769938"/>
                <a:ext cx="2349500" cy="2349501"/>
              </a:xfrm>
              <a:prstGeom prst="ellipse">
                <a:avLst/>
              </a:prstGeom>
              <a:solidFill>
                <a:srgbClr val="62C3E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80">
                <a:extLst>
                  <a:ext uri="{FF2B5EF4-FFF2-40B4-BE49-F238E27FC236}">
                    <a16:creationId xmlns:a16="http://schemas.microsoft.com/office/drawing/2014/main" id="{DFC6D7FF-D324-4E38-AC4A-70A5FD29E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96463" y="-769938"/>
                <a:ext cx="1655763" cy="1974851"/>
              </a:xfrm>
              <a:custGeom>
                <a:avLst/>
                <a:gdLst>
                  <a:gd name="T0" fmla="*/ 389 w 389"/>
                  <a:gd name="T1" fmla="*/ 276 h 464"/>
                  <a:gd name="T2" fmla="*/ 113 w 389"/>
                  <a:gd name="T3" fmla="*/ 0 h 464"/>
                  <a:gd name="T4" fmla="*/ 98 w 389"/>
                  <a:gd name="T5" fmla="*/ 1 h 464"/>
                  <a:gd name="T6" fmla="*/ 52 w 389"/>
                  <a:gd name="T7" fmla="*/ 132 h 464"/>
                  <a:gd name="T8" fmla="*/ 91 w 389"/>
                  <a:gd name="T9" fmla="*/ 141 h 464"/>
                  <a:gd name="T10" fmla="*/ 92 w 389"/>
                  <a:gd name="T11" fmla="*/ 181 h 464"/>
                  <a:gd name="T12" fmla="*/ 45 w 389"/>
                  <a:gd name="T13" fmla="*/ 208 h 464"/>
                  <a:gd name="T14" fmla="*/ 7 w 389"/>
                  <a:gd name="T15" fmla="*/ 290 h 464"/>
                  <a:gd name="T16" fmla="*/ 11 w 389"/>
                  <a:gd name="T17" fmla="*/ 308 h 464"/>
                  <a:gd name="T18" fmla="*/ 12 w 389"/>
                  <a:gd name="T19" fmla="*/ 324 h 464"/>
                  <a:gd name="T20" fmla="*/ 42 w 389"/>
                  <a:gd name="T21" fmla="*/ 349 h 464"/>
                  <a:gd name="T22" fmla="*/ 81 w 389"/>
                  <a:gd name="T23" fmla="*/ 338 h 464"/>
                  <a:gd name="T24" fmla="*/ 133 w 389"/>
                  <a:gd name="T25" fmla="*/ 322 h 464"/>
                  <a:gd name="T26" fmla="*/ 176 w 389"/>
                  <a:gd name="T27" fmla="*/ 339 h 464"/>
                  <a:gd name="T28" fmla="*/ 203 w 389"/>
                  <a:gd name="T29" fmla="*/ 319 h 464"/>
                  <a:gd name="T30" fmla="*/ 234 w 389"/>
                  <a:gd name="T31" fmla="*/ 314 h 464"/>
                  <a:gd name="T32" fmla="*/ 252 w 389"/>
                  <a:gd name="T33" fmla="*/ 376 h 464"/>
                  <a:gd name="T34" fmla="*/ 252 w 389"/>
                  <a:gd name="T35" fmla="*/ 400 h 464"/>
                  <a:gd name="T36" fmla="*/ 268 w 389"/>
                  <a:gd name="T37" fmla="*/ 415 h 464"/>
                  <a:gd name="T38" fmla="*/ 304 w 389"/>
                  <a:gd name="T39" fmla="*/ 376 h 464"/>
                  <a:gd name="T40" fmla="*/ 320 w 389"/>
                  <a:gd name="T41" fmla="*/ 398 h 464"/>
                  <a:gd name="T42" fmla="*/ 309 w 389"/>
                  <a:gd name="T43" fmla="*/ 425 h 464"/>
                  <a:gd name="T44" fmla="*/ 315 w 389"/>
                  <a:gd name="T45" fmla="*/ 464 h 464"/>
                  <a:gd name="T46" fmla="*/ 389 w 389"/>
                  <a:gd name="T47" fmla="*/ 276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9" h="464">
                    <a:moveTo>
                      <a:pt x="389" y="276"/>
                    </a:moveTo>
                    <a:cubicBezTo>
                      <a:pt x="389" y="124"/>
                      <a:pt x="265" y="0"/>
                      <a:pt x="113" y="0"/>
                    </a:cubicBezTo>
                    <a:cubicBezTo>
                      <a:pt x="108" y="0"/>
                      <a:pt x="103" y="1"/>
                      <a:pt x="98" y="1"/>
                    </a:cubicBezTo>
                    <a:cubicBezTo>
                      <a:pt x="75" y="42"/>
                      <a:pt x="67" y="87"/>
                      <a:pt x="52" y="132"/>
                    </a:cubicBezTo>
                    <a:cubicBezTo>
                      <a:pt x="65" y="126"/>
                      <a:pt x="82" y="130"/>
                      <a:pt x="91" y="141"/>
                    </a:cubicBezTo>
                    <a:cubicBezTo>
                      <a:pt x="100" y="152"/>
                      <a:pt x="100" y="170"/>
                      <a:pt x="92" y="181"/>
                    </a:cubicBezTo>
                    <a:cubicBezTo>
                      <a:pt x="81" y="196"/>
                      <a:pt x="61" y="199"/>
                      <a:pt x="45" y="208"/>
                    </a:cubicBezTo>
                    <a:cubicBezTo>
                      <a:pt x="16" y="223"/>
                      <a:pt x="0" y="258"/>
                      <a:pt x="7" y="290"/>
                    </a:cubicBezTo>
                    <a:cubicBezTo>
                      <a:pt x="9" y="296"/>
                      <a:pt x="11" y="302"/>
                      <a:pt x="11" y="308"/>
                    </a:cubicBezTo>
                    <a:cubicBezTo>
                      <a:pt x="12" y="313"/>
                      <a:pt x="11" y="319"/>
                      <a:pt x="12" y="324"/>
                    </a:cubicBezTo>
                    <a:cubicBezTo>
                      <a:pt x="15" y="338"/>
                      <a:pt x="28" y="347"/>
                      <a:pt x="42" y="349"/>
                    </a:cubicBezTo>
                    <a:cubicBezTo>
                      <a:pt x="56" y="350"/>
                      <a:pt x="69" y="345"/>
                      <a:pt x="81" y="338"/>
                    </a:cubicBezTo>
                    <a:cubicBezTo>
                      <a:pt x="98" y="329"/>
                      <a:pt x="115" y="317"/>
                      <a:pt x="133" y="322"/>
                    </a:cubicBezTo>
                    <a:cubicBezTo>
                      <a:pt x="148" y="326"/>
                      <a:pt x="161" y="342"/>
                      <a:pt x="176" y="339"/>
                    </a:cubicBezTo>
                    <a:cubicBezTo>
                      <a:pt x="188" y="338"/>
                      <a:pt x="195" y="327"/>
                      <a:pt x="203" y="319"/>
                    </a:cubicBezTo>
                    <a:cubicBezTo>
                      <a:pt x="212" y="311"/>
                      <a:pt x="226" y="305"/>
                      <a:pt x="234" y="314"/>
                    </a:cubicBezTo>
                    <a:cubicBezTo>
                      <a:pt x="247" y="332"/>
                      <a:pt x="253" y="354"/>
                      <a:pt x="252" y="376"/>
                    </a:cubicBezTo>
                    <a:cubicBezTo>
                      <a:pt x="251" y="384"/>
                      <a:pt x="250" y="392"/>
                      <a:pt x="252" y="400"/>
                    </a:cubicBezTo>
                    <a:cubicBezTo>
                      <a:pt x="253" y="408"/>
                      <a:pt x="260" y="416"/>
                      <a:pt x="268" y="415"/>
                    </a:cubicBezTo>
                    <a:cubicBezTo>
                      <a:pt x="287" y="414"/>
                      <a:pt x="286" y="378"/>
                      <a:pt x="304" y="376"/>
                    </a:cubicBezTo>
                    <a:cubicBezTo>
                      <a:pt x="314" y="376"/>
                      <a:pt x="321" y="387"/>
                      <a:pt x="320" y="398"/>
                    </a:cubicBezTo>
                    <a:cubicBezTo>
                      <a:pt x="319" y="408"/>
                      <a:pt x="313" y="416"/>
                      <a:pt x="309" y="425"/>
                    </a:cubicBezTo>
                    <a:cubicBezTo>
                      <a:pt x="301" y="441"/>
                      <a:pt x="305" y="451"/>
                      <a:pt x="315" y="464"/>
                    </a:cubicBezTo>
                    <a:cubicBezTo>
                      <a:pt x="364" y="417"/>
                      <a:pt x="389" y="342"/>
                      <a:pt x="389" y="276"/>
                    </a:cubicBezTo>
                    <a:close/>
                  </a:path>
                </a:pathLst>
              </a:custGeom>
              <a:solidFill>
                <a:srgbClr val="A5D996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281">
                <a:extLst>
                  <a:ext uri="{FF2B5EF4-FFF2-40B4-BE49-F238E27FC236}">
                    <a16:creationId xmlns:a16="http://schemas.microsoft.com/office/drawing/2014/main" id="{DADBB8BD-6219-447F-9ECB-A869CDC36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3713" y="-484188"/>
                <a:ext cx="2068513" cy="2063751"/>
              </a:xfrm>
              <a:custGeom>
                <a:avLst/>
                <a:gdLst>
                  <a:gd name="T0" fmla="*/ 389 w 486"/>
                  <a:gd name="T1" fmla="*/ 0 h 485"/>
                  <a:gd name="T2" fmla="*/ 455 w 486"/>
                  <a:gd name="T3" fmla="*/ 179 h 485"/>
                  <a:gd name="T4" fmla="*/ 180 w 486"/>
                  <a:gd name="T5" fmla="*/ 455 h 485"/>
                  <a:gd name="T6" fmla="*/ 0 w 486"/>
                  <a:gd name="T7" fmla="*/ 388 h 485"/>
                  <a:gd name="T8" fmla="*/ 210 w 486"/>
                  <a:gd name="T9" fmla="*/ 485 h 485"/>
                  <a:gd name="T10" fmla="*/ 486 w 486"/>
                  <a:gd name="T11" fmla="*/ 209 h 485"/>
                  <a:gd name="T12" fmla="*/ 389 w 486"/>
                  <a:gd name="T13" fmla="*/ 0 h 4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6" h="485">
                    <a:moveTo>
                      <a:pt x="389" y="0"/>
                    </a:moveTo>
                    <a:cubicBezTo>
                      <a:pt x="430" y="48"/>
                      <a:pt x="455" y="110"/>
                      <a:pt x="455" y="179"/>
                    </a:cubicBezTo>
                    <a:cubicBezTo>
                      <a:pt x="455" y="331"/>
                      <a:pt x="332" y="455"/>
                      <a:pt x="180" y="455"/>
                    </a:cubicBezTo>
                    <a:cubicBezTo>
                      <a:pt x="111" y="455"/>
                      <a:pt x="49" y="430"/>
                      <a:pt x="0" y="388"/>
                    </a:cubicBezTo>
                    <a:cubicBezTo>
                      <a:pt x="51" y="447"/>
                      <a:pt x="126" y="485"/>
                      <a:pt x="210" y="485"/>
                    </a:cubicBezTo>
                    <a:cubicBezTo>
                      <a:pt x="362" y="485"/>
                      <a:pt x="486" y="361"/>
                      <a:pt x="486" y="209"/>
                    </a:cubicBezTo>
                    <a:cubicBezTo>
                      <a:pt x="486" y="125"/>
                      <a:pt x="448" y="50"/>
                      <a:pt x="389" y="0"/>
                    </a:cubicBezTo>
                    <a:close/>
                  </a:path>
                </a:pathLst>
              </a:cu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8" name="Freeform 254">
              <a:extLst>
                <a:ext uri="{FF2B5EF4-FFF2-40B4-BE49-F238E27FC236}">
                  <a16:creationId xmlns:a16="http://schemas.microsoft.com/office/drawing/2014/main" id="{992D9CDE-F849-46F9-A5FD-6A4F44BE2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5060" y="639159"/>
              <a:ext cx="492299" cy="492299"/>
            </a:xfrm>
            <a:custGeom>
              <a:avLst/>
              <a:gdLst>
                <a:gd name="T0" fmla="*/ 193 w 193"/>
                <a:gd name="T1" fmla="*/ 114 h 193"/>
                <a:gd name="T2" fmla="*/ 193 w 193"/>
                <a:gd name="T3" fmla="*/ 78 h 193"/>
                <a:gd name="T4" fmla="*/ 169 w 193"/>
                <a:gd name="T5" fmla="*/ 78 h 193"/>
                <a:gd name="T6" fmla="*/ 161 w 193"/>
                <a:gd name="T7" fmla="*/ 58 h 193"/>
                <a:gd name="T8" fmla="*/ 178 w 193"/>
                <a:gd name="T9" fmla="*/ 41 h 193"/>
                <a:gd name="T10" fmla="*/ 152 w 193"/>
                <a:gd name="T11" fmla="*/ 15 h 193"/>
                <a:gd name="T12" fmla="*/ 135 w 193"/>
                <a:gd name="T13" fmla="*/ 32 h 193"/>
                <a:gd name="T14" fmla="*/ 115 w 193"/>
                <a:gd name="T15" fmla="*/ 23 h 193"/>
                <a:gd name="T16" fmla="*/ 115 w 193"/>
                <a:gd name="T17" fmla="*/ 0 h 193"/>
                <a:gd name="T18" fmla="*/ 79 w 193"/>
                <a:gd name="T19" fmla="*/ 0 h 193"/>
                <a:gd name="T20" fmla="*/ 79 w 193"/>
                <a:gd name="T21" fmla="*/ 23 h 193"/>
                <a:gd name="T22" fmla="*/ 58 w 193"/>
                <a:gd name="T23" fmla="*/ 32 h 193"/>
                <a:gd name="T24" fmla="*/ 41 w 193"/>
                <a:gd name="T25" fmla="*/ 15 h 193"/>
                <a:gd name="T26" fmla="*/ 16 w 193"/>
                <a:gd name="T27" fmla="*/ 41 h 193"/>
                <a:gd name="T28" fmla="*/ 33 w 193"/>
                <a:gd name="T29" fmla="*/ 58 h 193"/>
                <a:gd name="T30" fmla="*/ 24 w 193"/>
                <a:gd name="T31" fmla="*/ 78 h 193"/>
                <a:gd name="T32" fmla="*/ 0 w 193"/>
                <a:gd name="T33" fmla="*/ 78 h 193"/>
                <a:gd name="T34" fmla="*/ 0 w 193"/>
                <a:gd name="T35" fmla="*/ 114 h 193"/>
                <a:gd name="T36" fmla="*/ 25 w 193"/>
                <a:gd name="T37" fmla="*/ 114 h 193"/>
                <a:gd name="T38" fmla="*/ 33 w 193"/>
                <a:gd name="T39" fmla="*/ 134 h 193"/>
                <a:gd name="T40" fmla="*/ 16 w 193"/>
                <a:gd name="T41" fmla="*/ 152 h 193"/>
                <a:gd name="T42" fmla="*/ 41 w 193"/>
                <a:gd name="T43" fmla="*/ 177 h 193"/>
                <a:gd name="T44" fmla="*/ 59 w 193"/>
                <a:gd name="T45" fmla="*/ 159 h 193"/>
                <a:gd name="T46" fmla="*/ 79 w 193"/>
                <a:gd name="T47" fmla="*/ 167 h 193"/>
                <a:gd name="T48" fmla="*/ 79 w 193"/>
                <a:gd name="T49" fmla="*/ 193 h 193"/>
                <a:gd name="T50" fmla="*/ 115 w 193"/>
                <a:gd name="T51" fmla="*/ 193 h 193"/>
                <a:gd name="T52" fmla="*/ 115 w 193"/>
                <a:gd name="T53" fmla="*/ 167 h 193"/>
                <a:gd name="T54" fmla="*/ 134 w 193"/>
                <a:gd name="T55" fmla="*/ 159 h 193"/>
                <a:gd name="T56" fmla="*/ 152 w 193"/>
                <a:gd name="T57" fmla="*/ 177 h 193"/>
                <a:gd name="T58" fmla="*/ 178 w 193"/>
                <a:gd name="T59" fmla="*/ 152 h 193"/>
                <a:gd name="T60" fmla="*/ 160 w 193"/>
                <a:gd name="T61" fmla="*/ 134 h 193"/>
                <a:gd name="T62" fmla="*/ 168 w 193"/>
                <a:gd name="T63" fmla="*/ 114 h 193"/>
                <a:gd name="T64" fmla="*/ 193 w 193"/>
                <a:gd name="T65" fmla="*/ 114 h 193"/>
                <a:gd name="T66" fmla="*/ 97 w 193"/>
                <a:gd name="T67" fmla="*/ 118 h 193"/>
                <a:gd name="T68" fmla="*/ 73 w 193"/>
                <a:gd name="T69" fmla="*/ 95 h 193"/>
                <a:gd name="T70" fmla="*/ 97 w 193"/>
                <a:gd name="T71" fmla="*/ 72 h 193"/>
                <a:gd name="T72" fmla="*/ 120 w 193"/>
                <a:gd name="T73" fmla="*/ 95 h 193"/>
                <a:gd name="T74" fmla="*/ 97 w 193"/>
                <a:gd name="T75" fmla="*/ 118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3" h="193">
                  <a:moveTo>
                    <a:pt x="193" y="114"/>
                  </a:moveTo>
                  <a:cubicBezTo>
                    <a:pt x="193" y="78"/>
                    <a:pt x="193" y="78"/>
                    <a:pt x="193" y="78"/>
                  </a:cubicBezTo>
                  <a:cubicBezTo>
                    <a:pt x="169" y="78"/>
                    <a:pt x="169" y="78"/>
                    <a:pt x="169" y="78"/>
                  </a:cubicBezTo>
                  <a:cubicBezTo>
                    <a:pt x="167" y="71"/>
                    <a:pt x="164" y="64"/>
                    <a:pt x="161" y="58"/>
                  </a:cubicBezTo>
                  <a:cubicBezTo>
                    <a:pt x="178" y="41"/>
                    <a:pt x="178" y="41"/>
                    <a:pt x="178" y="41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29" y="28"/>
                    <a:pt x="122" y="25"/>
                    <a:pt x="115" y="23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71" y="25"/>
                    <a:pt x="64" y="28"/>
                    <a:pt x="58" y="32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29" y="64"/>
                    <a:pt x="26" y="71"/>
                    <a:pt x="24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7" y="121"/>
                    <a:pt x="30" y="128"/>
                    <a:pt x="33" y="134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41" y="177"/>
                    <a:pt x="41" y="177"/>
                    <a:pt x="41" y="177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65" y="163"/>
                    <a:pt x="72" y="165"/>
                    <a:pt x="79" y="16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115" y="193"/>
                    <a:pt x="115" y="193"/>
                    <a:pt x="115" y="193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22" y="165"/>
                    <a:pt x="128" y="163"/>
                    <a:pt x="134" y="159"/>
                  </a:cubicBezTo>
                  <a:cubicBezTo>
                    <a:pt x="152" y="177"/>
                    <a:pt x="152" y="177"/>
                    <a:pt x="152" y="177"/>
                  </a:cubicBezTo>
                  <a:cubicBezTo>
                    <a:pt x="178" y="152"/>
                    <a:pt x="178" y="152"/>
                    <a:pt x="178" y="152"/>
                  </a:cubicBezTo>
                  <a:cubicBezTo>
                    <a:pt x="160" y="134"/>
                    <a:pt x="160" y="134"/>
                    <a:pt x="160" y="134"/>
                  </a:cubicBezTo>
                  <a:cubicBezTo>
                    <a:pt x="164" y="128"/>
                    <a:pt x="166" y="121"/>
                    <a:pt x="168" y="114"/>
                  </a:cubicBezTo>
                  <a:lnTo>
                    <a:pt x="193" y="114"/>
                  </a:lnTo>
                  <a:close/>
                  <a:moveTo>
                    <a:pt x="97" y="118"/>
                  </a:moveTo>
                  <a:cubicBezTo>
                    <a:pt x="84" y="118"/>
                    <a:pt x="73" y="108"/>
                    <a:pt x="73" y="95"/>
                  </a:cubicBezTo>
                  <a:cubicBezTo>
                    <a:pt x="73" y="82"/>
                    <a:pt x="84" y="72"/>
                    <a:pt x="97" y="72"/>
                  </a:cubicBezTo>
                  <a:cubicBezTo>
                    <a:pt x="109" y="72"/>
                    <a:pt x="120" y="82"/>
                    <a:pt x="120" y="95"/>
                  </a:cubicBezTo>
                  <a:cubicBezTo>
                    <a:pt x="120" y="108"/>
                    <a:pt x="109" y="118"/>
                    <a:pt x="97" y="118"/>
                  </a:cubicBezTo>
                  <a:close/>
                </a:path>
              </a:pathLst>
            </a:custGeom>
            <a:solidFill>
              <a:srgbClr val="DCDEE0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Line 261">
              <a:extLst>
                <a:ext uri="{FF2B5EF4-FFF2-40B4-BE49-F238E27FC236}">
                  <a16:creationId xmlns:a16="http://schemas.microsoft.com/office/drawing/2014/main" id="{3C37DA5D-0F9C-428F-B1F1-A3710B0715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8580" y="2482334"/>
              <a:ext cx="8865189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9E393159-40EB-4C3E-8C68-6309F64274A9}"/>
                </a:ext>
              </a:extLst>
            </p:cNvPr>
            <p:cNvGrpSpPr/>
            <p:nvPr/>
          </p:nvGrpSpPr>
          <p:grpSpPr>
            <a:xfrm>
              <a:off x="6182082" y="2245179"/>
              <a:ext cx="473217" cy="221343"/>
              <a:chOff x="10277475" y="5781676"/>
              <a:chExt cx="787400" cy="368300"/>
            </a:xfrm>
          </p:grpSpPr>
          <p:sp>
            <p:nvSpPr>
              <p:cNvPr id="46" name="Freeform 262">
                <a:extLst>
                  <a:ext uri="{FF2B5EF4-FFF2-40B4-BE49-F238E27FC236}">
                    <a16:creationId xmlns:a16="http://schemas.microsoft.com/office/drawing/2014/main" id="{676F8C70-85C0-47A6-A5FE-B0AD08F1B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7475" y="5853113"/>
                <a:ext cx="787400" cy="296863"/>
              </a:xfrm>
              <a:custGeom>
                <a:avLst/>
                <a:gdLst>
                  <a:gd name="T0" fmla="*/ 158 w 186"/>
                  <a:gd name="T1" fmla="*/ 0 h 70"/>
                  <a:gd name="T2" fmla="*/ 30 w 186"/>
                  <a:gd name="T3" fmla="*/ 0 h 70"/>
                  <a:gd name="T4" fmla="*/ 0 w 186"/>
                  <a:gd name="T5" fmla="*/ 31 h 70"/>
                  <a:gd name="T6" fmla="*/ 0 w 186"/>
                  <a:gd name="T7" fmla="*/ 70 h 70"/>
                  <a:gd name="T8" fmla="*/ 186 w 186"/>
                  <a:gd name="T9" fmla="*/ 70 h 70"/>
                  <a:gd name="T10" fmla="*/ 186 w 186"/>
                  <a:gd name="T11" fmla="*/ 29 h 70"/>
                  <a:gd name="T12" fmla="*/ 158 w 186"/>
                  <a:gd name="T1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6" h="70">
                    <a:moveTo>
                      <a:pt x="158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186" y="70"/>
                      <a:pt x="186" y="70"/>
                      <a:pt x="186" y="70"/>
                    </a:cubicBezTo>
                    <a:cubicBezTo>
                      <a:pt x="186" y="29"/>
                      <a:pt x="186" y="29"/>
                      <a:pt x="186" y="29"/>
                    </a:cubicBezTo>
                    <a:cubicBezTo>
                      <a:pt x="186" y="13"/>
                      <a:pt x="174" y="0"/>
                      <a:pt x="1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7" name="Rectangle 263">
                <a:extLst>
                  <a:ext uri="{FF2B5EF4-FFF2-40B4-BE49-F238E27FC236}">
                    <a16:creationId xmlns:a16="http://schemas.microsoft.com/office/drawing/2014/main" id="{379CAFE1-9DB2-4E31-88C2-A48050B8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5913" y="5853113"/>
                <a:ext cx="388938" cy="149225"/>
              </a:xfrm>
              <a:prstGeom prst="rect">
                <a:avLst/>
              </a:prstGeom>
              <a:solidFill>
                <a:srgbClr val="62C3EF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8" name="Rectangle 264">
                <a:extLst>
                  <a:ext uri="{FF2B5EF4-FFF2-40B4-BE49-F238E27FC236}">
                    <a16:creationId xmlns:a16="http://schemas.microsoft.com/office/drawing/2014/main" id="{F7AE4752-6B46-464A-B648-A9D2BA245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0850" y="5781676"/>
                <a:ext cx="119063" cy="71438"/>
              </a:xfrm>
              <a:prstGeom prst="rect">
                <a:avLst/>
              </a:prstGeom>
              <a:solidFill>
                <a:srgbClr val="34508B"/>
              </a:solidFill>
              <a:ln w="50800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pic>
          <p:nvPicPr>
            <p:cNvPr id="60" name="图片 59">
              <a:extLst>
                <a:ext uri="{FF2B5EF4-FFF2-40B4-BE49-F238E27FC236}">
                  <a16:creationId xmlns:a16="http://schemas.microsoft.com/office/drawing/2014/main" id="{B8A7D343-235C-4E71-BC84-41BA05A2E4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956" y="539964"/>
              <a:ext cx="122105" cy="129753"/>
            </a:xfrm>
            <a:prstGeom prst="rect">
              <a:avLst/>
            </a:prstGeom>
          </p:spPr>
        </p:pic>
        <p:sp>
          <p:nvSpPr>
            <p:cNvPr id="78" name="Line 291">
              <a:extLst>
                <a:ext uri="{FF2B5EF4-FFF2-40B4-BE49-F238E27FC236}">
                  <a16:creationId xmlns:a16="http://schemas.microsoft.com/office/drawing/2014/main" id="{37135DD3-10FA-474F-8039-A8914C9E6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57823" y="724071"/>
              <a:ext cx="131661" cy="131661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Line 292">
              <a:extLst>
                <a:ext uri="{FF2B5EF4-FFF2-40B4-BE49-F238E27FC236}">
                  <a16:creationId xmlns:a16="http://schemas.microsoft.com/office/drawing/2014/main" id="{6A5EACCB-9395-4ADA-BBB3-E1ED40FD11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41003" y="1002659"/>
              <a:ext cx="187952" cy="0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Line 293">
              <a:extLst>
                <a:ext uri="{FF2B5EF4-FFF2-40B4-BE49-F238E27FC236}">
                  <a16:creationId xmlns:a16="http://schemas.microsoft.com/office/drawing/2014/main" id="{91A0E8B7-D8F8-4AF6-B07B-2E978C4D2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0896" y="484600"/>
              <a:ext cx="0" cy="187952"/>
            </a:xfrm>
            <a:prstGeom prst="line">
              <a:avLst/>
            </a:prstGeom>
            <a:noFill/>
            <a:ln w="50800" cap="rnd">
              <a:solidFill>
                <a:srgbClr val="F7AB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381D2F78-9BC1-4086-911C-23AF93304074}"/>
                </a:ext>
              </a:extLst>
            </p:cNvPr>
            <p:cNvGrpSpPr/>
            <p:nvPr/>
          </p:nvGrpSpPr>
          <p:grpSpPr>
            <a:xfrm>
              <a:off x="8987194" y="228013"/>
              <a:ext cx="628730" cy="191768"/>
              <a:chOff x="10769600" y="-1001713"/>
              <a:chExt cx="1046163" cy="319088"/>
            </a:xfrm>
          </p:grpSpPr>
          <p:sp>
            <p:nvSpPr>
              <p:cNvPr id="86" name="Freeform 299">
                <a:extLst>
                  <a:ext uri="{FF2B5EF4-FFF2-40B4-BE49-F238E27FC236}">
                    <a16:creationId xmlns:a16="http://schemas.microsoft.com/office/drawing/2014/main" id="{27CABCD3-9EDC-4A2F-9448-AE0BE41FE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9600" y="-1001713"/>
                <a:ext cx="1046163" cy="241300"/>
              </a:xfrm>
              <a:custGeom>
                <a:avLst/>
                <a:gdLst>
                  <a:gd name="T0" fmla="*/ 613 w 659"/>
                  <a:gd name="T1" fmla="*/ 0 h 152"/>
                  <a:gd name="T2" fmla="*/ 0 w 659"/>
                  <a:gd name="T3" fmla="*/ 0 h 152"/>
                  <a:gd name="T4" fmla="*/ 659 w 659"/>
                  <a:gd name="T5" fmla="*/ 152 h 152"/>
                  <a:gd name="T6" fmla="*/ 613 w 659"/>
                  <a:gd name="T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59" h="152">
                    <a:moveTo>
                      <a:pt x="613" y="0"/>
                    </a:moveTo>
                    <a:lnTo>
                      <a:pt x="0" y="0"/>
                    </a:lnTo>
                    <a:lnTo>
                      <a:pt x="659" y="152"/>
                    </a:lnTo>
                    <a:lnTo>
                      <a:pt x="6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87" name="Freeform 300">
                <a:extLst>
                  <a:ext uri="{FF2B5EF4-FFF2-40B4-BE49-F238E27FC236}">
                    <a16:creationId xmlns:a16="http://schemas.microsoft.com/office/drawing/2014/main" id="{86F7AE6E-DFC5-474E-8441-BDE60EC67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9600" y="-1001713"/>
                <a:ext cx="973138" cy="319088"/>
              </a:xfrm>
              <a:custGeom>
                <a:avLst/>
                <a:gdLst>
                  <a:gd name="T0" fmla="*/ 613 w 613"/>
                  <a:gd name="T1" fmla="*/ 152 h 201"/>
                  <a:gd name="T2" fmla="*/ 565 w 613"/>
                  <a:gd name="T3" fmla="*/ 201 h 201"/>
                  <a:gd name="T4" fmla="*/ 0 w 613"/>
                  <a:gd name="T5" fmla="*/ 0 h 201"/>
                  <a:gd name="T6" fmla="*/ 613 w 613"/>
                  <a:gd name="T7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3" h="201">
                    <a:moveTo>
                      <a:pt x="613" y="152"/>
                    </a:moveTo>
                    <a:lnTo>
                      <a:pt x="565" y="201"/>
                    </a:lnTo>
                    <a:lnTo>
                      <a:pt x="0" y="0"/>
                    </a:lnTo>
                    <a:lnTo>
                      <a:pt x="613" y="152"/>
                    </a:lnTo>
                    <a:close/>
                  </a:path>
                </a:pathLst>
              </a:custGeom>
              <a:solidFill>
                <a:srgbClr val="FFFFFF"/>
              </a:solidFill>
              <a:ln w="28575" cap="rnd">
                <a:solidFill>
                  <a:srgbClr val="34508B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37" name="Freeform 253">
              <a:extLst>
                <a:ext uri="{FF2B5EF4-FFF2-40B4-BE49-F238E27FC236}">
                  <a16:creationId xmlns:a16="http://schemas.microsoft.com/office/drawing/2014/main" id="{160093E6-0647-4B15-AB7F-2FB68317C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44291" y="1236227"/>
              <a:ext cx="774702" cy="774702"/>
            </a:xfrm>
            <a:custGeom>
              <a:avLst/>
              <a:gdLst>
                <a:gd name="T0" fmla="*/ 304 w 304"/>
                <a:gd name="T1" fmla="*/ 175 h 304"/>
                <a:gd name="T2" fmla="*/ 304 w 304"/>
                <a:gd name="T3" fmla="*/ 131 h 304"/>
                <a:gd name="T4" fmla="*/ 281 w 304"/>
                <a:gd name="T5" fmla="*/ 131 h 304"/>
                <a:gd name="T6" fmla="*/ 259 w 304"/>
                <a:gd name="T7" fmla="*/ 77 h 304"/>
                <a:gd name="T8" fmla="*/ 275 w 304"/>
                <a:gd name="T9" fmla="*/ 61 h 304"/>
                <a:gd name="T10" fmla="*/ 245 w 304"/>
                <a:gd name="T11" fmla="*/ 30 h 304"/>
                <a:gd name="T12" fmla="*/ 228 w 304"/>
                <a:gd name="T13" fmla="*/ 47 h 304"/>
                <a:gd name="T14" fmla="*/ 174 w 304"/>
                <a:gd name="T15" fmla="*/ 25 h 304"/>
                <a:gd name="T16" fmla="*/ 174 w 304"/>
                <a:gd name="T17" fmla="*/ 0 h 304"/>
                <a:gd name="T18" fmla="*/ 131 w 304"/>
                <a:gd name="T19" fmla="*/ 0 h 304"/>
                <a:gd name="T20" fmla="*/ 131 w 304"/>
                <a:gd name="T21" fmla="*/ 25 h 304"/>
                <a:gd name="T22" fmla="*/ 78 w 304"/>
                <a:gd name="T23" fmla="*/ 46 h 304"/>
                <a:gd name="T24" fmla="*/ 60 w 304"/>
                <a:gd name="T25" fmla="*/ 29 h 304"/>
                <a:gd name="T26" fmla="*/ 30 w 304"/>
                <a:gd name="T27" fmla="*/ 60 h 304"/>
                <a:gd name="T28" fmla="*/ 47 w 304"/>
                <a:gd name="T29" fmla="*/ 77 h 304"/>
                <a:gd name="T30" fmla="*/ 24 w 304"/>
                <a:gd name="T31" fmla="*/ 130 h 304"/>
                <a:gd name="T32" fmla="*/ 0 w 304"/>
                <a:gd name="T33" fmla="*/ 130 h 304"/>
                <a:gd name="T34" fmla="*/ 0 w 304"/>
                <a:gd name="T35" fmla="*/ 173 h 304"/>
                <a:gd name="T36" fmla="*/ 24 w 304"/>
                <a:gd name="T37" fmla="*/ 173 h 304"/>
                <a:gd name="T38" fmla="*/ 45 w 304"/>
                <a:gd name="T39" fmla="*/ 227 h 304"/>
                <a:gd name="T40" fmla="*/ 29 w 304"/>
                <a:gd name="T41" fmla="*/ 244 h 304"/>
                <a:gd name="T42" fmla="*/ 60 w 304"/>
                <a:gd name="T43" fmla="*/ 275 h 304"/>
                <a:gd name="T44" fmla="*/ 76 w 304"/>
                <a:gd name="T45" fmla="*/ 259 h 304"/>
                <a:gd name="T46" fmla="*/ 130 w 304"/>
                <a:gd name="T47" fmla="*/ 282 h 304"/>
                <a:gd name="T48" fmla="*/ 130 w 304"/>
                <a:gd name="T49" fmla="*/ 304 h 304"/>
                <a:gd name="T50" fmla="*/ 173 w 304"/>
                <a:gd name="T51" fmla="*/ 304 h 304"/>
                <a:gd name="T52" fmla="*/ 173 w 304"/>
                <a:gd name="T53" fmla="*/ 282 h 304"/>
                <a:gd name="T54" fmla="*/ 228 w 304"/>
                <a:gd name="T55" fmla="*/ 260 h 304"/>
                <a:gd name="T56" fmla="*/ 244 w 304"/>
                <a:gd name="T57" fmla="*/ 275 h 304"/>
                <a:gd name="T58" fmla="*/ 275 w 304"/>
                <a:gd name="T59" fmla="*/ 245 h 304"/>
                <a:gd name="T60" fmla="*/ 259 w 304"/>
                <a:gd name="T61" fmla="*/ 229 h 304"/>
                <a:gd name="T62" fmla="*/ 281 w 304"/>
                <a:gd name="T63" fmla="*/ 175 h 304"/>
                <a:gd name="T64" fmla="*/ 304 w 304"/>
                <a:gd name="T65" fmla="*/ 175 h 304"/>
                <a:gd name="T66" fmla="*/ 239 w 304"/>
                <a:gd name="T67" fmla="*/ 145 h 304"/>
                <a:gd name="T68" fmla="*/ 180 w 304"/>
                <a:gd name="T69" fmla="*/ 145 h 304"/>
                <a:gd name="T70" fmla="*/ 161 w 304"/>
                <a:gd name="T71" fmla="*/ 126 h 304"/>
                <a:gd name="T72" fmla="*/ 161 w 304"/>
                <a:gd name="T73" fmla="*/ 67 h 304"/>
                <a:gd name="T74" fmla="*/ 239 w 304"/>
                <a:gd name="T75" fmla="*/ 145 h 304"/>
                <a:gd name="T76" fmla="*/ 144 w 304"/>
                <a:gd name="T77" fmla="*/ 67 h 304"/>
                <a:gd name="T78" fmla="*/ 144 w 304"/>
                <a:gd name="T79" fmla="*/ 126 h 304"/>
                <a:gd name="T80" fmla="*/ 125 w 304"/>
                <a:gd name="T81" fmla="*/ 145 h 304"/>
                <a:gd name="T82" fmla="*/ 66 w 304"/>
                <a:gd name="T83" fmla="*/ 145 h 304"/>
                <a:gd name="T84" fmla="*/ 144 w 304"/>
                <a:gd name="T85" fmla="*/ 67 h 304"/>
                <a:gd name="T86" fmla="*/ 66 w 304"/>
                <a:gd name="T87" fmla="*/ 162 h 304"/>
                <a:gd name="T88" fmla="*/ 125 w 304"/>
                <a:gd name="T89" fmla="*/ 162 h 304"/>
                <a:gd name="T90" fmla="*/ 144 w 304"/>
                <a:gd name="T91" fmla="*/ 181 h 304"/>
                <a:gd name="T92" fmla="*/ 144 w 304"/>
                <a:gd name="T93" fmla="*/ 240 h 304"/>
                <a:gd name="T94" fmla="*/ 66 w 304"/>
                <a:gd name="T95" fmla="*/ 162 h 304"/>
                <a:gd name="T96" fmla="*/ 161 w 304"/>
                <a:gd name="T97" fmla="*/ 240 h 304"/>
                <a:gd name="T98" fmla="*/ 161 w 304"/>
                <a:gd name="T99" fmla="*/ 181 h 304"/>
                <a:gd name="T100" fmla="*/ 180 w 304"/>
                <a:gd name="T101" fmla="*/ 162 h 304"/>
                <a:gd name="T102" fmla="*/ 239 w 304"/>
                <a:gd name="T103" fmla="*/ 162 h 304"/>
                <a:gd name="T104" fmla="*/ 161 w 304"/>
                <a:gd name="T105" fmla="*/ 24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04" h="304">
                  <a:moveTo>
                    <a:pt x="304" y="175"/>
                  </a:moveTo>
                  <a:cubicBezTo>
                    <a:pt x="304" y="131"/>
                    <a:pt x="304" y="131"/>
                    <a:pt x="304" y="131"/>
                  </a:cubicBezTo>
                  <a:cubicBezTo>
                    <a:pt x="281" y="131"/>
                    <a:pt x="281" y="131"/>
                    <a:pt x="281" y="131"/>
                  </a:cubicBezTo>
                  <a:cubicBezTo>
                    <a:pt x="278" y="111"/>
                    <a:pt x="270" y="93"/>
                    <a:pt x="259" y="77"/>
                  </a:cubicBezTo>
                  <a:cubicBezTo>
                    <a:pt x="275" y="61"/>
                    <a:pt x="275" y="61"/>
                    <a:pt x="275" y="61"/>
                  </a:cubicBezTo>
                  <a:cubicBezTo>
                    <a:pt x="245" y="30"/>
                    <a:pt x="245" y="30"/>
                    <a:pt x="245" y="30"/>
                  </a:cubicBezTo>
                  <a:cubicBezTo>
                    <a:pt x="228" y="47"/>
                    <a:pt x="228" y="47"/>
                    <a:pt x="228" y="47"/>
                  </a:cubicBezTo>
                  <a:cubicBezTo>
                    <a:pt x="212" y="36"/>
                    <a:pt x="194" y="28"/>
                    <a:pt x="174" y="25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12" y="28"/>
                    <a:pt x="94" y="36"/>
                    <a:pt x="78" y="46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36" y="92"/>
                    <a:pt x="28" y="110"/>
                    <a:pt x="24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7" y="193"/>
                    <a:pt x="34" y="211"/>
                    <a:pt x="45" y="227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60" y="275"/>
                    <a:pt x="60" y="275"/>
                    <a:pt x="60" y="275"/>
                  </a:cubicBezTo>
                  <a:cubicBezTo>
                    <a:pt x="76" y="259"/>
                    <a:pt x="76" y="259"/>
                    <a:pt x="76" y="259"/>
                  </a:cubicBezTo>
                  <a:cubicBezTo>
                    <a:pt x="91" y="270"/>
                    <a:pt x="110" y="278"/>
                    <a:pt x="130" y="282"/>
                  </a:cubicBezTo>
                  <a:cubicBezTo>
                    <a:pt x="130" y="304"/>
                    <a:pt x="130" y="304"/>
                    <a:pt x="130" y="304"/>
                  </a:cubicBezTo>
                  <a:cubicBezTo>
                    <a:pt x="173" y="304"/>
                    <a:pt x="173" y="304"/>
                    <a:pt x="173" y="304"/>
                  </a:cubicBezTo>
                  <a:cubicBezTo>
                    <a:pt x="173" y="282"/>
                    <a:pt x="173" y="282"/>
                    <a:pt x="173" y="282"/>
                  </a:cubicBezTo>
                  <a:cubicBezTo>
                    <a:pt x="193" y="279"/>
                    <a:pt x="212" y="271"/>
                    <a:pt x="228" y="260"/>
                  </a:cubicBezTo>
                  <a:cubicBezTo>
                    <a:pt x="244" y="275"/>
                    <a:pt x="244" y="275"/>
                    <a:pt x="244" y="275"/>
                  </a:cubicBezTo>
                  <a:cubicBezTo>
                    <a:pt x="275" y="245"/>
                    <a:pt x="275" y="245"/>
                    <a:pt x="275" y="245"/>
                  </a:cubicBezTo>
                  <a:cubicBezTo>
                    <a:pt x="259" y="229"/>
                    <a:pt x="259" y="229"/>
                    <a:pt x="259" y="229"/>
                  </a:cubicBezTo>
                  <a:cubicBezTo>
                    <a:pt x="270" y="213"/>
                    <a:pt x="278" y="195"/>
                    <a:pt x="281" y="175"/>
                  </a:cubicBezTo>
                  <a:lnTo>
                    <a:pt x="304" y="175"/>
                  </a:lnTo>
                  <a:close/>
                  <a:moveTo>
                    <a:pt x="239" y="145"/>
                  </a:moveTo>
                  <a:cubicBezTo>
                    <a:pt x="180" y="145"/>
                    <a:pt x="180" y="145"/>
                    <a:pt x="180" y="145"/>
                  </a:cubicBezTo>
                  <a:cubicBezTo>
                    <a:pt x="178" y="136"/>
                    <a:pt x="170" y="128"/>
                    <a:pt x="161" y="126"/>
                  </a:cubicBezTo>
                  <a:cubicBezTo>
                    <a:pt x="161" y="67"/>
                    <a:pt x="161" y="67"/>
                    <a:pt x="161" y="67"/>
                  </a:cubicBezTo>
                  <a:cubicBezTo>
                    <a:pt x="203" y="71"/>
                    <a:pt x="235" y="103"/>
                    <a:pt x="239" y="145"/>
                  </a:cubicBezTo>
                  <a:close/>
                  <a:moveTo>
                    <a:pt x="144" y="67"/>
                  </a:moveTo>
                  <a:cubicBezTo>
                    <a:pt x="144" y="126"/>
                    <a:pt x="144" y="126"/>
                    <a:pt x="144" y="126"/>
                  </a:cubicBezTo>
                  <a:cubicBezTo>
                    <a:pt x="135" y="128"/>
                    <a:pt x="128" y="136"/>
                    <a:pt x="125" y="145"/>
                  </a:cubicBezTo>
                  <a:cubicBezTo>
                    <a:pt x="66" y="145"/>
                    <a:pt x="66" y="145"/>
                    <a:pt x="66" y="145"/>
                  </a:cubicBezTo>
                  <a:cubicBezTo>
                    <a:pt x="70" y="103"/>
                    <a:pt x="103" y="71"/>
                    <a:pt x="144" y="67"/>
                  </a:cubicBezTo>
                  <a:close/>
                  <a:moveTo>
                    <a:pt x="66" y="162"/>
                  </a:moveTo>
                  <a:cubicBezTo>
                    <a:pt x="125" y="162"/>
                    <a:pt x="125" y="162"/>
                    <a:pt x="125" y="162"/>
                  </a:cubicBezTo>
                  <a:cubicBezTo>
                    <a:pt x="128" y="171"/>
                    <a:pt x="135" y="178"/>
                    <a:pt x="144" y="181"/>
                  </a:cubicBezTo>
                  <a:cubicBezTo>
                    <a:pt x="144" y="240"/>
                    <a:pt x="144" y="240"/>
                    <a:pt x="144" y="240"/>
                  </a:cubicBezTo>
                  <a:cubicBezTo>
                    <a:pt x="103" y="236"/>
                    <a:pt x="70" y="203"/>
                    <a:pt x="66" y="162"/>
                  </a:cubicBezTo>
                  <a:close/>
                  <a:moveTo>
                    <a:pt x="161" y="240"/>
                  </a:moveTo>
                  <a:cubicBezTo>
                    <a:pt x="161" y="181"/>
                    <a:pt x="161" y="181"/>
                    <a:pt x="161" y="181"/>
                  </a:cubicBezTo>
                  <a:cubicBezTo>
                    <a:pt x="170" y="178"/>
                    <a:pt x="178" y="171"/>
                    <a:pt x="180" y="162"/>
                  </a:cubicBezTo>
                  <a:cubicBezTo>
                    <a:pt x="239" y="162"/>
                    <a:pt x="239" y="162"/>
                    <a:pt x="239" y="162"/>
                  </a:cubicBezTo>
                  <a:cubicBezTo>
                    <a:pt x="235" y="203"/>
                    <a:pt x="203" y="236"/>
                    <a:pt x="161" y="240"/>
                  </a:cubicBezTo>
                  <a:close/>
                </a:path>
              </a:pathLst>
            </a:custGeom>
            <a:solidFill>
              <a:srgbClr val="DCDEE0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8" name="文本框 207">
            <a:extLst>
              <a:ext uri="{FF2B5EF4-FFF2-40B4-BE49-F238E27FC236}">
                <a16:creationId xmlns:a16="http://schemas.microsoft.com/office/drawing/2014/main" id="{AA52A491-9B8B-430F-9F6E-F3910FDEDC0D}"/>
              </a:ext>
            </a:extLst>
          </p:cNvPr>
          <p:cNvSpPr txBox="1"/>
          <p:nvPr/>
        </p:nvSpPr>
        <p:spPr>
          <a:xfrm>
            <a:off x="2824881" y="3878672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多种线条综合应用</a:t>
            </a:r>
          </a:p>
        </p:txBody>
      </p:sp>
      <p:cxnSp>
        <p:nvCxnSpPr>
          <p:cNvPr id="210" name="直接连接符 209">
            <a:extLst>
              <a:ext uri="{FF2B5EF4-FFF2-40B4-BE49-F238E27FC236}">
                <a16:creationId xmlns:a16="http://schemas.microsoft.com/office/drawing/2014/main" id="{811CEAE7-E650-48F5-81BF-180312BA9CC9}"/>
              </a:ext>
            </a:extLst>
          </p:cNvPr>
          <p:cNvCxnSpPr>
            <a:cxnSpLocks/>
          </p:cNvCxnSpPr>
          <p:nvPr/>
        </p:nvCxnSpPr>
        <p:spPr>
          <a:xfrm>
            <a:off x="2904254" y="5063542"/>
            <a:ext cx="5948782" cy="0"/>
          </a:xfrm>
          <a:prstGeom prst="line">
            <a:avLst/>
          </a:prstGeom>
          <a:ln>
            <a:solidFill>
              <a:srgbClr val="FC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>
            <a:extLst>
              <a:ext uri="{FF2B5EF4-FFF2-40B4-BE49-F238E27FC236}">
                <a16:creationId xmlns:a16="http://schemas.microsoft.com/office/drawing/2014/main" id="{469DB82C-488E-4016-A0DB-580342EB5FAB}"/>
              </a:ext>
            </a:extLst>
          </p:cNvPr>
          <p:cNvSpPr txBox="1"/>
          <p:nvPr/>
        </p:nvSpPr>
        <p:spPr>
          <a:xfrm>
            <a:off x="2553841" y="5427599"/>
            <a:ext cx="7389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广东省第五届高校（高职）青年教师教学大赛</a:t>
            </a:r>
          </a:p>
        </p:txBody>
      </p:sp>
      <p:sp>
        <p:nvSpPr>
          <p:cNvPr id="209" name="文本框 208">
            <a:extLst>
              <a:ext uri="{FF2B5EF4-FFF2-40B4-BE49-F238E27FC236}">
                <a16:creationId xmlns:a16="http://schemas.microsoft.com/office/drawing/2014/main" id="{FDC2F7AD-B0C6-4036-B306-BC6885F0C3BB}"/>
              </a:ext>
            </a:extLst>
          </p:cNvPr>
          <p:cNvSpPr txBox="1"/>
          <p:nvPr/>
        </p:nvSpPr>
        <p:spPr>
          <a:xfrm>
            <a:off x="1878659" y="2962900"/>
            <a:ext cx="834087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《AutoCAD</a:t>
            </a:r>
            <a:r>
              <a:rPr lang="zh-CN" altLang="en-US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辅助园林景观设计</a:t>
            </a:r>
            <a:r>
              <a:rPr lang="en-US" altLang="zh-CN" sz="4400" dirty="0">
                <a:ln w="76200">
                  <a:noFill/>
                </a:ln>
                <a:solidFill>
                  <a:srgbClr val="363B4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4400" dirty="0">
              <a:ln w="76200">
                <a:noFill/>
              </a:ln>
              <a:solidFill>
                <a:srgbClr val="363B4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37956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C5ED7B86-7BB2-468C-B247-3CDBEAA5601A}"/>
              </a:ext>
            </a:extLst>
          </p:cNvPr>
          <p:cNvSpPr/>
          <p:nvPr/>
        </p:nvSpPr>
        <p:spPr>
          <a:xfrm>
            <a:off x="537474" y="4355020"/>
            <a:ext cx="11194743" cy="16094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4E94B64E-12CA-4BA3-BF57-3BCD9250CEF2}"/>
              </a:ext>
            </a:extLst>
          </p:cNvPr>
          <p:cNvSpPr/>
          <p:nvPr/>
        </p:nvSpPr>
        <p:spPr>
          <a:xfrm>
            <a:off x="537474" y="1110541"/>
            <a:ext cx="11194743" cy="15152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958325" y="243732"/>
            <a:ext cx="34163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绘制二维图形的方法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39">
            <a:extLst>
              <a:ext uri="{FF2B5EF4-FFF2-40B4-BE49-F238E27FC236}">
                <a16:creationId xmlns:a16="http://schemas.microsoft.com/office/drawing/2014/main" id="{2A421DF1-8985-43E6-B88B-E050C64E565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47006540-3EBB-46BC-914A-6AE6ADC17D52}"/>
              </a:ext>
            </a:extLst>
          </p:cNvPr>
          <p:cNvSpPr/>
          <p:nvPr/>
        </p:nvSpPr>
        <p:spPr>
          <a:xfrm>
            <a:off x="751686" y="1110541"/>
            <a:ext cx="10396391" cy="1515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工具栏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绘图工具栏的每个工具按钮都对应于绘图菜单中相应的绘图命令，用户单击它们可执行相应的绘图命令，如下图所示。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2C63130-6BAC-4E7E-9F96-B2545F4D2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474" y="3074808"/>
            <a:ext cx="11320325" cy="64345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831C1AD-919B-40C0-BC4B-20341E340E04}"/>
              </a:ext>
            </a:extLst>
          </p:cNvPr>
          <p:cNvSpPr/>
          <p:nvPr/>
        </p:nvSpPr>
        <p:spPr>
          <a:xfrm>
            <a:off x="751685" y="4554460"/>
            <a:ext cx="10396391" cy="1330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、使用绘图命令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在命令提示行后输入绘图命令，按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Enter”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键或空格键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，并根据提示行的提示信息进行绘图操作。</a:t>
            </a:r>
          </a:p>
        </p:txBody>
      </p:sp>
    </p:spTree>
    <p:extLst>
      <p:ext uri="{BB962C8B-B14F-4D97-AF65-F5344CB8AC3E}">
        <p14:creationId xmlns:p14="http://schemas.microsoft.com/office/powerpoint/2010/main" val="2351642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94444" y="226041"/>
            <a:ext cx="126188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练习一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4" y="817646"/>
            <a:ext cx="6915048" cy="5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 CAD</a:t>
            </a:r>
            <a:r>
              <a:rPr lang="zh-CN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，练习绘制二维图形的三种方法操作</a:t>
            </a: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40CF60-930E-4CAC-BC10-3C9336483297}"/>
              </a:ext>
            </a:extLst>
          </p:cNvPr>
          <p:cNvGrpSpPr/>
          <p:nvPr/>
        </p:nvGrpSpPr>
        <p:grpSpPr>
          <a:xfrm>
            <a:off x="520457" y="2062262"/>
            <a:ext cx="3588740" cy="3588740"/>
            <a:chOff x="378826" y="2502308"/>
            <a:chExt cx="3821213" cy="3821213"/>
          </a:xfrm>
        </p:grpSpPr>
        <p:sp>
          <p:nvSpPr>
            <p:cNvPr id="2" name="流程图: 接点 1">
              <a:extLst>
                <a:ext uri="{FF2B5EF4-FFF2-40B4-BE49-F238E27FC236}">
                  <a16:creationId xmlns:a16="http://schemas.microsoft.com/office/drawing/2014/main" id="{96C07E7F-3D60-4880-AAF9-15ACD5D7F8AA}"/>
                </a:ext>
              </a:extLst>
            </p:cNvPr>
            <p:cNvSpPr/>
            <p:nvPr/>
          </p:nvSpPr>
          <p:spPr>
            <a:xfrm>
              <a:off x="378826" y="2502308"/>
              <a:ext cx="3821213" cy="382121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05AB4A0-8F5C-4740-9DFF-A0E0454CFE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9" b="339"/>
            <a:stretch/>
          </p:blipFill>
          <p:spPr>
            <a:xfrm>
              <a:off x="508415" y="2636492"/>
              <a:ext cx="3562033" cy="355284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16" name="弧形 15">
            <a:extLst>
              <a:ext uri="{FF2B5EF4-FFF2-40B4-BE49-F238E27FC236}">
                <a16:creationId xmlns:a16="http://schemas.microsoft.com/office/drawing/2014/main" id="{6E31691D-675A-4280-967C-4ABFB29BA46E}"/>
              </a:ext>
            </a:extLst>
          </p:cNvPr>
          <p:cNvSpPr/>
          <p:nvPr/>
        </p:nvSpPr>
        <p:spPr>
          <a:xfrm>
            <a:off x="144210" y="1525412"/>
            <a:ext cx="4724403" cy="4662438"/>
          </a:xfrm>
          <a:prstGeom prst="arc">
            <a:avLst>
              <a:gd name="adj1" fmla="val 18010651"/>
              <a:gd name="adj2" fmla="val 4279887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21F54A6C-D32E-4D3D-B690-B2592776D8DF}"/>
              </a:ext>
            </a:extLst>
          </p:cNvPr>
          <p:cNvSpPr/>
          <p:nvPr/>
        </p:nvSpPr>
        <p:spPr>
          <a:xfrm>
            <a:off x="3868271" y="1771755"/>
            <a:ext cx="704687" cy="70468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70FD459C-4B2A-42FD-8B21-8B179465A954}"/>
              </a:ext>
            </a:extLst>
          </p:cNvPr>
          <p:cNvSpPr/>
          <p:nvPr/>
        </p:nvSpPr>
        <p:spPr>
          <a:xfrm>
            <a:off x="3635146" y="5442589"/>
            <a:ext cx="704687" cy="70468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B788723-BB3C-4F1B-92E5-E29CACE96A9E}"/>
              </a:ext>
            </a:extLst>
          </p:cNvPr>
          <p:cNvSpPr/>
          <p:nvPr/>
        </p:nvSpPr>
        <p:spPr>
          <a:xfrm>
            <a:off x="4339832" y="4347542"/>
            <a:ext cx="704687" cy="7046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D4803F0A-D6DA-4D7A-92BF-DEEE7CEF5DEE}"/>
              </a:ext>
            </a:extLst>
          </p:cNvPr>
          <p:cNvSpPr/>
          <p:nvPr/>
        </p:nvSpPr>
        <p:spPr>
          <a:xfrm>
            <a:off x="4464293" y="3009134"/>
            <a:ext cx="704687" cy="70468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4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17274413-A66F-4594-8D8F-5577FBB35230}"/>
              </a:ext>
            </a:extLst>
          </p:cNvPr>
          <p:cNvSpPr/>
          <p:nvPr/>
        </p:nvSpPr>
        <p:spPr>
          <a:xfrm>
            <a:off x="5678650" y="1586747"/>
            <a:ext cx="951030" cy="95103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764736B6-D9D8-4FE0-81B9-FD5EFAE6F0CA}"/>
              </a:ext>
            </a:extLst>
          </p:cNvPr>
          <p:cNvSpPr/>
          <p:nvPr/>
        </p:nvSpPr>
        <p:spPr>
          <a:xfrm>
            <a:off x="6773688" y="2762791"/>
            <a:ext cx="951030" cy="95103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154068DE-246B-41EC-A32D-EC189D8BAA1A}"/>
              </a:ext>
            </a:extLst>
          </p:cNvPr>
          <p:cNvSpPr/>
          <p:nvPr/>
        </p:nvSpPr>
        <p:spPr>
          <a:xfrm>
            <a:off x="6797450" y="4305375"/>
            <a:ext cx="951030" cy="95103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6A22943E-2386-4057-B4CF-859881C77BF6}"/>
              </a:ext>
            </a:extLst>
          </p:cNvPr>
          <p:cNvSpPr/>
          <p:nvPr/>
        </p:nvSpPr>
        <p:spPr>
          <a:xfrm>
            <a:off x="5678650" y="5469349"/>
            <a:ext cx="951030" cy="951030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724428E-C530-4322-819E-D2D4833448A9}"/>
              </a:ext>
            </a:extLst>
          </p:cNvPr>
          <p:cNvSpPr/>
          <p:nvPr/>
        </p:nvSpPr>
        <p:spPr>
          <a:xfrm>
            <a:off x="6949517" y="1823852"/>
            <a:ext cx="4697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通过“绘图”菜单。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53EBA16-5D04-4EA7-A06C-C2881B0FFAF8}"/>
              </a:ext>
            </a:extLst>
          </p:cNvPr>
          <p:cNvSpPr/>
          <p:nvPr/>
        </p:nvSpPr>
        <p:spPr>
          <a:xfrm>
            <a:off x="8046562" y="3007473"/>
            <a:ext cx="3532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通过“绘图”工具栏。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24D0D84-F3B3-49BA-A67D-D354D7913755}"/>
              </a:ext>
            </a:extLst>
          </p:cNvPr>
          <p:cNvSpPr/>
          <p:nvPr/>
        </p:nvSpPr>
        <p:spPr>
          <a:xfrm>
            <a:off x="6883442" y="5852605"/>
            <a:ext cx="382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zh-CN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</a:t>
            </a:r>
            <a:r>
              <a:rPr lang="zh-CN" altLang="en-US" sz="2000" kern="5000" spc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绘制二维图形，保存文件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AA2864EF-DAC8-4B81-B7CD-755BE8ADD2CD}"/>
              </a:ext>
            </a:extLst>
          </p:cNvPr>
          <p:cNvCxnSpPr/>
          <p:nvPr/>
        </p:nvCxnSpPr>
        <p:spPr>
          <a:xfrm>
            <a:off x="4692175" y="2062262"/>
            <a:ext cx="73437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E84F235D-FAD4-4B82-8F56-E73E0A504250}"/>
              </a:ext>
            </a:extLst>
          </p:cNvPr>
          <p:cNvCxnSpPr>
            <a:cxnSpLocks/>
          </p:cNvCxnSpPr>
          <p:nvPr/>
        </p:nvCxnSpPr>
        <p:spPr>
          <a:xfrm>
            <a:off x="5311461" y="3361477"/>
            <a:ext cx="10759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7BDA7171-5355-41D1-825E-EA4ACF6CAFE1}"/>
              </a:ext>
            </a:extLst>
          </p:cNvPr>
          <p:cNvCxnSpPr>
            <a:cxnSpLocks/>
          </p:cNvCxnSpPr>
          <p:nvPr/>
        </p:nvCxnSpPr>
        <p:spPr>
          <a:xfrm>
            <a:off x="5311461" y="4699885"/>
            <a:ext cx="107598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08536A44-D460-4830-8F62-BF898BAD6C06}"/>
              </a:ext>
            </a:extLst>
          </p:cNvPr>
          <p:cNvCxnSpPr>
            <a:cxnSpLocks/>
          </p:cNvCxnSpPr>
          <p:nvPr/>
        </p:nvCxnSpPr>
        <p:spPr>
          <a:xfrm>
            <a:off x="4501424" y="5914413"/>
            <a:ext cx="81003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图形 37" descr="世界">
            <a:extLst>
              <a:ext uri="{FF2B5EF4-FFF2-40B4-BE49-F238E27FC236}">
                <a16:creationId xmlns:a16="http://schemas.microsoft.com/office/drawing/2014/main" id="{EB02442B-FFF9-4A6C-8D7B-9D37250EE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8771" y="1649838"/>
            <a:ext cx="810036" cy="810036"/>
          </a:xfrm>
          <a:prstGeom prst="rect">
            <a:avLst/>
          </a:prstGeom>
        </p:spPr>
      </p:pic>
      <p:pic>
        <p:nvPicPr>
          <p:cNvPr id="40" name="图形 39" descr="警告">
            <a:extLst>
              <a:ext uri="{FF2B5EF4-FFF2-40B4-BE49-F238E27FC236}">
                <a16:creationId xmlns:a16="http://schemas.microsoft.com/office/drawing/2014/main" id="{C9914FEF-222E-48D5-B775-EDC526511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1446" y="5510184"/>
            <a:ext cx="704687" cy="704687"/>
          </a:xfrm>
          <a:prstGeom prst="rect">
            <a:avLst/>
          </a:prstGeom>
        </p:spPr>
      </p:pic>
      <p:pic>
        <p:nvPicPr>
          <p:cNvPr id="42" name="图形 41" descr="指向右边的反手食指">
            <a:extLst>
              <a:ext uri="{FF2B5EF4-FFF2-40B4-BE49-F238E27FC236}">
                <a16:creationId xmlns:a16="http://schemas.microsoft.com/office/drawing/2014/main" id="{5DD072CA-E466-449F-8C03-63122E5A68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883442" y="2877021"/>
            <a:ext cx="722568" cy="722568"/>
          </a:xfrm>
          <a:prstGeom prst="rect">
            <a:avLst/>
          </a:prstGeom>
        </p:spPr>
      </p:pic>
      <p:pic>
        <p:nvPicPr>
          <p:cNvPr id="44" name="图形 43" descr="针形">
            <a:extLst>
              <a:ext uri="{FF2B5EF4-FFF2-40B4-BE49-F238E27FC236}">
                <a16:creationId xmlns:a16="http://schemas.microsoft.com/office/drawing/2014/main" id="{669052B5-480F-49A9-AC2C-4BD6F7D5AB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11169" y="4430886"/>
            <a:ext cx="700007" cy="700007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860C569D-D8FA-4EBD-A862-EA5BE37EAA69}"/>
              </a:ext>
            </a:extLst>
          </p:cNvPr>
          <p:cNvSpPr/>
          <p:nvPr/>
        </p:nvSpPr>
        <p:spPr>
          <a:xfrm>
            <a:off x="8046561" y="4640569"/>
            <a:ext cx="35328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：通过“绘图”命令。</a:t>
            </a:r>
          </a:p>
        </p:txBody>
      </p:sp>
    </p:spTree>
    <p:extLst>
      <p:ext uri="{BB962C8B-B14F-4D97-AF65-F5344CB8AC3E}">
        <p14:creationId xmlns:p14="http://schemas.microsoft.com/office/powerpoint/2010/main" val="162715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5160963" y="1724430"/>
            <a:ext cx="6107112" cy="1790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点、直线、构造线、多段线、多线</a:t>
            </a:r>
            <a:endParaRPr lang="en-US" altLang="zh-CN" sz="4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F3FE523B-76F5-4AFC-8372-97CCB1594E9C}"/>
              </a:ext>
            </a:extLst>
          </p:cNvPr>
          <p:cNvSpPr/>
          <p:nvPr/>
        </p:nvSpPr>
        <p:spPr>
          <a:xfrm>
            <a:off x="697424" y="1034099"/>
            <a:ext cx="5226553" cy="548925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2" y="200868"/>
            <a:ext cx="543739" cy="56560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6637C3EF-B542-44EA-BA1D-55034382C7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52526" y="1034099"/>
            <a:ext cx="4263073" cy="548925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92560519-7891-4109-8288-6A74CA07393E}"/>
              </a:ext>
            </a:extLst>
          </p:cNvPr>
          <p:cNvGrpSpPr/>
          <p:nvPr/>
        </p:nvGrpSpPr>
        <p:grpSpPr>
          <a:xfrm>
            <a:off x="1346550" y="1193944"/>
            <a:ext cx="3875358" cy="5208605"/>
            <a:chOff x="1346550" y="1193944"/>
            <a:chExt cx="3875358" cy="5208605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13A1491-780A-42C6-8DD1-ABCB47E20E14}"/>
                </a:ext>
              </a:extLst>
            </p:cNvPr>
            <p:cNvSpPr txBox="1"/>
            <p:nvPr/>
          </p:nvSpPr>
          <p:spPr>
            <a:xfrm>
              <a:off x="1346550" y="1193944"/>
              <a:ext cx="3875358" cy="5208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绘制单点或多点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b="1" dirty="0">
                  <a:latin typeface="宋体" panose="02010600030101010101" pitchFamily="2" charset="-122"/>
                </a:rPr>
                <a:t>①命令执行方式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菜单栏：绘图→点→单点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        绘图→点→多点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工具栏：</a:t>
              </a:r>
              <a:endParaRPr lang="en-US" altLang="zh-CN" sz="2000" dirty="0">
                <a:latin typeface="宋体" panose="02010600030101010101" pitchFamily="2" charset="-122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命令行：</a:t>
              </a:r>
              <a:r>
                <a:rPr lang="en-US" altLang="zh-CN" sz="20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PO</a:t>
              </a:r>
            </a:p>
            <a:p>
              <a:pPr algn="just">
                <a:lnSpc>
                  <a:spcPct val="150000"/>
                </a:lnSpc>
              </a:pPr>
              <a:r>
                <a:rPr lang="en-US" altLang="zh-CN" sz="2000" b="1" dirty="0">
                  <a:latin typeface="宋体" panose="02010600030101010101" pitchFamily="2" charset="-122"/>
                </a:rPr>
                <a:t>②</a:t>
              </a:r>
              <a:r>
                <a:rPr lang="zh-CN" altLang="en-US" sz="2000" b="1" dirty="0">
                  <a:latin typeface="宋体" panose="02010600030101010101" pitchFamily="2" charset="-122"/>
                </a:rPr>
                <a:t>操作命令内容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命令：执行上述方式之一</a:t>
              </a:r>
            </a:p>
            <a:p>
              <a:pPr algn="just">
                <a:lnSpc>
                  <a:spcPct val="150000"/>
                </a:lnSpc>
              </a:pPr>
              <a:r>
                <a:rPr lang="zh-CN" altLang="en-US" sz="2000" dirty="0">
                  <a:latin typeface="宋体" panose="02010600030101010101" pitchFamily="2" charset="-122"/>
                </a:rPr>
                <a:t>指定点：移动十字光标到所需的位置，单击鼠标左键。</a:t>
              </a:r>
            </a:p>
            <a:p>
              <a:pPr algn="just">
                <a:lnSpc>
                  <a:spcPct val="150000"/>
                </a:lnSpc>
              </a:pPr>
              <a:endPara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FE36C6D-C052-43D5-B459-94792953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28171" y="3217165"/>
              <a:ext cx="376967" cy="391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30871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: 圆角 7">
            <a:extLst>
              <a:ext uri="{FF2B5EF4-FFF2-40B4-BE49-F238E27FC236}">
                <a16:creationId xmlns:a16="http://schemas.microsoft.com/office/drawing/2014/main" id="{AE204C5C-1C3F-4E00-BA9F-2BFC82D2DDF0}"/>
              </a:ext>
            </a:extLst>
          </p:cNvPr>
          <p:cNvSpPr/>
          <p:nvPr/>
        </p:nvSpPr>
        <p:spPr>
          <a:xfrm>
            <a:off x="6096000" y="1100380"/>
            <a:ext cx="4649040" cy="49906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05321BCE-C484-41A9-B0F6-81E21A2CAFAF}"/>
              </a:ext>
            </a:extLst>
          </p:cNvPr>
          <p:cNvSpPr/>
          <p:nvPr/>
        </p:nvSpPr>
        <p:spPr>
          <a:xfrm>
            <a:off x="785025" y="1100380"/>
            <a:ext cx="4518636" cy="49906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543739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1446960" y="1443848"/>
            <a:ext cx="4146821" cy="3825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绘制定数等分点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①命令执行方式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菜单栏：绘图→点→定数等分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命令行：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DIV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宋体" panose="02010600030101010101" pitchFamily="2" charset="-122"/>
              </a:rPr>
              <a:t>操作命令内容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命令：执行上述方式之一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   选择要定数等分的对象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输入线段数目或</a:t>
            </a:r>
            <a:r>
              <a:rPr lang="en-US" altLang="zh-CN" sz="2000" dirty="0">
                <a:latin typeface="宋体" panose="02010600030101010101" pitchFamily="2" charset="-122"/>
              </a:rPr>
              <a:t>[</a:t>
            </a:r>
            <a:r>
              <a:rPr lang="zh-CN" altLang="en-US" sz="2000" dirty="0">
                <a:latin typeface="宋体" panose="02010600030101010101" pitchFamily="2" charset="-122"/>
              </a:rPr>
              <a:t>块（</a:t>
            </a:r>
            <a:r>
              <a:rPr lang="en-US" altLang="zh-CN" sz="2000" dirty="0">
                <a:latin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]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BF39B8C-DCB5-41BD-8943-FDAB1043397F}"/>
              </a:ext>
            </a:extLst>
          </p:cNvPr>
          <p:cNvSpPr/>
          <p:nvPr/>
        </p:nvSpPr>
        <p:spPr>
          <a:xfrm>
            <a:off x="6598220" y="1479936"/>
            <a:ext cx="4146821" cy="3825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绘制定距等分点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宋体" panose="02010600030101010101" pitchFamily="2" charset="-122"/>
              </a:rPr>
              <a:t>①命令执行方式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菜单栏：绘图→点→定距等分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命令行：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ME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宋体" panose="02010600030101010101" pitchFamily="2" charset="-122"/>
              </a:rPr>
              <a:t>操作命令内容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命令：执行上述方式之一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   选择要定距等分的对象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宋体" panose="02010600030101010101" pitchFamily="2" charset="-122"/>
              </a:rPr>
              <a:t>指定线段长度或</a:t>
            </a:r>
            <a:r>
              <a:rPr lang="en-US" altLang="zh-CN" sz="2000" dirty="0">
                <a:latin typeface="宋体" panose="02010600030101010101" pitchFamily="2" charset="-122"/>
              </a:rPr>
              <a:t>[</a:t>
            </a:r>
            <a:r>
              <a:rPr lang="zh-CN" altLang="en-US" sz="2000" dirty="0">
                <a:latin typeface="宋体" panose="02010600030101010101" pitchFamily="2" charset="-122"/>
              </a:rPr>
              <a:t>块（</a:t>
            </a:r>
            <a:r>
              <a:rPr lang="en-US" altLang="zh-CN" sz="2000" dirty="0">
                <a:latin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0625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9A3E670-10EF-4AED-8D2A-0B09E937BFE8}"/>
              </a:ext>
            </a:extLst>
          </p:cNvPr>
          <p:cNvSpPr/>
          <p:nvPr/>
        </p:nvSpPr>
        <p:spPr>
          <a:xfrm>
            <a:off x="632847" y="1053885"/>
            <a:ext cx="10235531" cy="79228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893643" y="226041"/>
            <a:ext cx="126348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练习二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32847" y="1189406"/>
            <a:ext cx="10926305" cy="502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ts val="3500"/>
              </a:lnSpc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Auto CAD</a:t>
            </a:r>
            <a:r>
              <a:rPr lang="zh-CN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如下图，将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100mm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长的直线按照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20mm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等分</a:t>
            </a:r>
            <a:r>
              <a:rPr lang="zh-CN" altLang="en-US" sz="2000" b="1" kern="5000" spc="1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5" name="Picture 9">
            <a:extLst>
              <a:ext uri="{FF2B5EF4-FFF2-40B4-BE49-F238E27FC236}">
                <a16:creationId xmlns:a16="http://schemas.microsoft.com/office/drawing/2014/main" id="{920B32C5-6712-4251-A0E4-02AC2BD60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6158" r="19524" b="59099"/>
          <a:stretch>
            <a:fillRect/>
          </a:stretch>
        </p:blipFill>
        <p:spPr bwMode="auto">
          <a:xfrm>
            <a:off x="931870" y="2373696"/>
            <a:ext cx="9936508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1">
            <a:extLst>
              <a:ext uri="{FF2B5EF4-FFF2-40B4-BE49-F238E27FC236}">
                <a16:creationId xmlns:a16="http://schemas.microsoft.com/office/drawing/2014/main" id="{2188D1FD-E12D-4120-9692-9365A0F6C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t="51062" r="18245" b="33018"/>
          <a:stretch>
            <a:fillRect/>
          </a:stretch>
        </p:blipFill>
        <p:spPr bwMode="auto">
          <a:xfrm>
            <a:off x="922345" y="4368621"/>
            <a:ext cx="9949601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3">
            <a:extLst>
              <a:ext uri="{FF2B5EF4-FFF2-40B4-BE49-F238E27FC236}">
                <a16:creationId xmlns:a16="http://schemas.microsoft.com/office/drawing/2014/main" id="{1771C994-04E5-4622-9CED-D9E686632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83" y="3700066"/>
            <a:ext cx="26336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 dirty="0"/>
              <a:t>绘制定数等分点 </a:t>
            </a: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415204B0-B594-4586-B283-77012CCE8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83" y="5810537"/>
            <a:ext cx="26765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eaLnBrk="1" hangingPunct="1"/>
            <a:r>
              <a:rPr lang="zh-CN" altLang="en-US" sz="2000" dirty="0"/>
              <a:t>绘制定距等分点 </a:t>
            </a:r>
          </a:p>
        </p:txBody>
      </p:sp>
    </p:spTree>
    <p:extLst>
      <p:ext uri="{BB962C8B-B14F-4D97-AF65-F5344CB8AC3E}">
        <p14:creationId xmlns:p14="http://schemas.microsoft.com/office/powerpoint/2010/main" val="16350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D51666C-C8D9-4D37-B672-BB2C96683755}"/>
              </a:ext>
            </a:extLst>
          </p:cNvPr>
          <p:cNvSpPr/>
          <p:nvPr/>
        </p:nvSpPr>
        <p:spPr>
          <a:xfrm>
            <a:off x="449451" y="1270861"/>
            <a:ext cx="3749821" cy="48201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1029929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直线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62322" y="1455879"/>
            <a:ext cx="32773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绘制直线</a:t>
            </a:r>
          </a:p>
          <a:p>
            <a:r>
              <a:rPr lang="zh-CN" altLang="en-US" sz="2000" b="1" dirty="0">
                <a:latin typeface="宋体" panose="02010600030101010101" pitchFamily="2" charset="-122"/>
              </a:rPr>
              <a:t>①命令执行方式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菜单栏：绘图→直线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工具栏：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命令行：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L</a:t>
            </a: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宋体" panose="02010600030101010101" pitchFamily="2" charset="-122"/>
              </a:rPr>
              <a:t>操作命令内容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命令：执行上述方式之一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指定第一点：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指定下一点或</a:t>
            </a:r>
            <a:r>
              <a:rPr lang="en-US" altLang="zh-CN" sz="2000" dirty="0">
                <a:latin typeface="宋体" panose="02010600030101010101" pitchFamily="2" charset="-122"/>
              </a:rPr>
              <a:t>[</a:t>
            </a:r>
            <a:r>
              <a:rPr lang="zh-CN" altLang="en-US" sz="2000" dirty="0">
                <a:latin typeface="宋体" panose="02010600030101010101" pitchFamily="2" charset="-122"/>
              </a:rPr>
              <a:t>放弃（</a:t>
            </a:r>
            <a:r>
              <a:rPr lang="en-US" altLang="zh-CN" sz="2000" dirty="0">
                <a:latin typeface="宋体" panose="02010600030101010101" pitchFamily="2" charset="-122"/>
              </a:rPr>
              <a:t>U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]</a:t>
            </a:r>
            <a:r>
              <a:rPr lang="zh-CN" altLang="en-US" sz="2000" dirty="0">
                <a:latin typeface="宋体" panose="02010600030101010101" pitchFamily="2" charset="-122"/>
              </a:rPr>
              <a:t>：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指定下一点或</a:t>
            </a:r>
            <a:r>
              <a:rPr lang="en-US" altLang="zh-CN" sz="2000" dirty="0">
                <a:latin typeface="宋体" panose="02010600030101010101" pitchFamily="2" charset="-122"/>
              </a:rPr>
              <a:t>[</a:t>
            </a:r>
            <a:r>
              <a:rPr lang="zh-CN" altLang="en-US" sz="2000" dirty="0">
                <a:latin typeface="宋体" panose="02010600030101010101" pitchFamily="2" charset="-122"/>
              </a:rPr>
              <a:t>闭合（</a:t>
            </a:r>
            <a:r>
              <a:rPr lang="en-US" altLang="zh-CN" sz="2000" dirty="0">
                <a:latin typeface="宋体" panose="02010600030101010101" pitchFamily="2" charset="-122"/>
              </a:rPr>
              <a:t>C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</a:rPr>
              <a:t>放弃（</a:t>
            </a:r>
            <a:r>
              <a:rPr lang="en-US" altLang="zh-CN" sz="2000" dirty="0">
                <a:latin typeface="宋体" panose="02010600030101010101" pitchFamily="2" charset="-122"/>
              </a:rPr>
              <a:t>U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]</a:t>
            </a:r>
            <a:r>
              <a:rPr lang="zh-CN" altLang="en-US" sz="2000" dirty="0">
                <a:latin typeface="宋体" panose="02010600030101010101" pitchFamily="2" charset="-122"/>
              </a:rPr>
              <a:t>：</a:t>
            </a:r>
            <a:endParaRPr lang="en-US" altLang="zh-CN" sz="2000" dirty="0">
              <a:latin typeface="宋体" panose="02010600030101010101" pitchFamily="2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369BF7A8-E3CE-45D4-96E8-1C080E3B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11302" r="93341" b="86061"/>
          <a:stretch>
            <a:fillRect/>
          </a:stretch>
        </p:blipFill>
        <p:spPr bwMode="auto">
          <a:xfrm>
            <a:off x="1732935" y="2554718"/>
            <a:ext cx="2476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B4D427-F10A-4FAB-BA91-3B0CCF0C0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200" y="1400555"/>
            <a:ext cx="7200472" cy="46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62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D2A265F-E1ED-4446-98B4-184A577C87B2}"/>
              </a:ext>
            </a:extLst>
          </p:cNvPr>
          <p:cNvSpPr/>
          <p:nvPr/>
        </p:nvSpPr>
        <p:spPr>
          <a:xfrm>
            <a:off x="681925" y="945397"/>
            <a:ext cx="10166889" cy="83684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1501417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练习三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936767" y="1169241"/>
            <a:ext cx="10653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命令绘制如下图所示的“台阶”图形。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4677091-A956-4C40-9344-B29E7623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6" t="28769" r="37393" b="30420"/>
          <a:stretch>
            <a:fillRect/>
          </a:stretch>
        </p:blipFill>
        <p:spPr bwMode="auto">
          <a:xfrm>
            <a:off x="1830512" y="1986381"/>
            <a:ext cx="8530975" cy="465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20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BB625442-7EA7-403F-8EBE-F3FCBCCC2F2C}"/>
              </a:ext>
            </a:extLst>
          </p:cNvPr>
          <p:cNvSpPr/>
          <p:nvPr/>
        </p:nvSpPr>
        <p:spPr>
          <a:xfrm>
            <a:off x="433953" y="1269933"/>
            <a:ext cx="4141984" cy="48325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1601429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构造线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62322" y="1455879"/>
            <a:ext cx="364703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绘制构造线</a:t>
            </a:r>
          </a:p>
          <a:p>
            <a:r>
              <a:rPr lang="zh-CN" altLang="en-US" sz="2000" b="1" dirty="0">
                <a:latin typeface="宋体" panose="02010600030101010101" pitchFamily="2" charset="-122"/>
              </a:rPr>
              <a:t>①命令执行方式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菜单栏：绘图→构造线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工具栏：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命令行：</a:t>
            </a:r>
            <a:r>
              <a:rPr lang="en-US" altLang="zh-CN" sz="2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XL</a:t>
            </a:r>
          </a:p>
          <a:p>
            <a:endParaRPr lang="en-US" altLang="zh-CN" sz="2000" dirty="0">
              <a:latin typeface="宋体" panose="02010600030101010101" pitchFamily="2" charset="-122"/>
            </a:endParaRPr>
          </a:p>
          <a:p>
            <a:r>
              <a:rPr lang="en-US" altLang="zh-CN" sz="2000" b="1" dirty="0">
                <a:latin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宋体" panose="02010600030101010101" pitchFamily="2" charset="-122"/>
              </a:rPr>
              <a:t>操作命令内容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命令：执行上述方式之一</a:t>
            </a:r>
          </a:p>
          <a:p>
            <a:r>
              <a:rPr lang="en-US" altLang="zh-CN" sz="2000" dirty="0">
                <a:latin typeface="宋体" panose="02010600030101010101" pitchFamily="2" charset="-122"/>
              </a:rPr>
              <a:t>XLINE  </a:t>
            </a:r>
            <a:r>
              <a:rPr lang="zh-CN" altLang="en-US" sz="2000" dirty="0">
                <a:latin typeface="宋体" panose="02010600030101010101" pitchFamily="2" charset="-122"/>
              </a:rPr>
              <a:t>指定点或</a:t>
            </a:r>
            <a:r>
              <a:rPr lang="en-US" altLang="zh-CN" sz="2000" dirty="0">
                <a:latin typeface="宋体" panose="02010600030101010101" pitchFamily="2" charset="-122"/>
              </a:rPr>
              <a:t>【</a:t>
            </a:r>
            <a:r>
              <a:rPr lang="zh-CN" altLang="en-US" sz="2000" dirty="0">
                <a:latin typeface="宋体" panose="02010600030101010101" pitchFamily="2" charset="-122"/>
              </a:rPr>
              <a:t>水平（</a:t>
            </a:r>
            <a:r>
              <a:rPr lang="en-US" altLang="zh-CN" sz="2000" dirty="0">
                <a:latin typeface="宋体" panose="02010600030101010101" pitchFamily="2" charset="-122"/>
              </a:rPr>
              <a:t>H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</a:rPr>
              <a:t>垂直（</a:t>
            </a:r>
            <a:r>
              <a:rPr lang="en-US" altLang="zh-CN" sz="2000" dirty="0">
                <a:latin typeface="宋体" panose="02010600030101010101" pitchFamily="2" charset="-122"/>
              </a:rPr>
              <a:t>V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</a:rPr>
              <a:t>角度（</a:t>
            </a:r>
            <a:r>
              <a:rPr lang="en-US" altLang="zh-CN" sz="2000" dirty="0">
                <a:latin typeface="宋体" panose="02010600030101010101" pitchFamily="2" charset="-122"/>
              </a:rPr>
              <a:t>A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</a:rPr>
              <a:t>二等分（</a:t>
            </a:r>
            <a:r>
              <a:rPr lang="en-US" altLang="zh-CN" sz="2000" dirty="0">
                <a:latin typeface="宋体" panose="02010600030101010101" pitchFamily="2" charset="-122"/>
              </a:rPr>
              <a:t>B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/</a:t>
            </a:r>
            <a:r>
              <a:rPr lang="zh-CN" altLang="en-US" sz="2000" dirty="0">
                <a:latin typeface="宋体" panose="02010600030101010101" pitchFamily="2" charset="-122"/>
              </a:rPr>
              <a:t>偏移（</a:t>
            </a:r>
            <a:r>
              <a:rPr lang="en-US" altLang="zh-CN" sz="2000" dirty="0">
                <a:latin typeface="宋体" panose="02010600030101010101" pitchFamily="2" charset="-122"/>
              </a:rPr>
              <a:t>O</a:t>
            </a:r>
            <a:r>
              <a:rPr lang="zh-CN" altLang="en-US" sz="2000" dirty="0">
                <a:latin typeface="宋体" panose="02010600030101010101" pitchFamily="2" charset="-122"/>
              </a:rPr>
              <a:t>）</a:t>
            </a:r>
            <a:r>
              <a:rPr lang="en-US" altLang="zh-CN" sz="2000" dirty="0">
                <a:latin typeface="宋体" panose="02010600030101010101" pitchFamily="2" charset="-122"/>
              </a:rPr>
              <a:t>】</a:t>
            </a:r>
            <a:r>
              <a:rPr lang="zh-CN" altLang="en-US" sz="2000" dirty="0">
                <a:latin typeface="宋体" panose="02010600030101010101" pitchFamily="2" charset="-122"/>
              </a:rPr>
              <a:t>：</a:t>
            </a:r>
            <a:endParaRPr lang="en-US" altLang="zh-CN" sz="2000" dirty="0">
              <a:latin typeface="宋体" panose="02010600030101010101" pitchFamily="2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6C648A0-DEBF-4124-91BF-0E4CB74DB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039" y="2646705"/>
            <a:ext cx="219075" cy="2476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9941F49-E85C-4C85-8B23-9B9A6B507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738" y="1269933"/>
            <a:ext cx="7100061" cy="483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38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E592D20A-483C-40B4-B13D-47D8FDE0F476}"/>
              </a:ext>
            </a:extLst>
          </p:cNvPr>
          <p:cNvSpPr/>
          <p:nvPr/>
        </p:nvSpPr>
        <p:spPr>
          <a:xfrm>
            <a:off x="433953" y="1115878"/>
            <a:ext cx="3641937" cy="54577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1601429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多段线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088C79C3-C69D-4C9C-B5D3-288DF72D33C2}"/>
              </a:ext>
            </a:extLst>
          </p:cNvPr>
          <p:cNvGrpSpPr/>
          <p:nvPr/>
        </p:nvGrpSpPr>
        <p:grpSpPr>
          <a:xfrm>
            <a:off x="735025" y="1228178"/>
            <a:ext cx="3340865" cy="4955203"/>
            <a:chOff x="637748" y="907673"/>
            <a:chExt cx="3340865" cy="4955203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F13A1491-780A-42C6-8DD1-ABCB47E20E14}"/>
                </a:ext>
              </a:extLst>
            </p:cNvPr>
            <p:cNvSpPr txBox="1"/>
            <p:nvPr/>
          </p:nvSpPr>
          <p:spPr>
            <a:xfrm>
              <a:off x="637748" y="907673"/>
              <a:ext cx="3340865" cy="4955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zh-CN" altLang="en-US" sz="24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绘制多段线</a:t>
              </a:r>
            </a:p>
            <a:p>
              <a:r>
                <a:rPr lang="zh-CN" altLang="en-US" sz="2000" b="1" dirty="0">
                  <a:latin typeface="宋体" panose="02010600030101010101" pitchFamily="2" charset="-122"/>
                </a:rPr>
                <a:t>①命令执行方式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菜单栏：绘图→多段线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工具栏：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命令行：</a:t>
              </a:r>
              <a:r>
                <a:rPr lang="en-US" altLang="zh-CN" sz="2000" b="1" dirty="0">
                  <a:solidFill>
                    <a:srgbClr val="FF0000"/>
                  </a:solidFill>
                  <a:latin typeface="宋体" panose="02010600030101010101" pitchFamily="2" charset="-122"/>
                </a:rPr>
                <a:t>PL</a:t>
              </a:r>
              <a:r>
                <a:rPr lang="en-US" altLang="zh-CN" sz="2000" dirty="0">
                  <a:latin typeface="宋体" panose="02010600030101010101" pitchFamily="2" charset="-122"/>
                </a:rPr>
                <a:t> </a:t>
              </a:r>
            </a:p>
            <a:p>
              <a:r>
                <a:rPr lang="en-US" altLang="zh-CN" sz="2000" b="1" dirty="0">
                  <a:latin typeface="宋体" panose="02010600030101010101" pitchFamily="2" charset="-122"/>
                </a:rPr>
                <a:t>②</a:t>
              </a:r>
              <a:r>
                <a:rPr lang="zh-CN" altLang="en-US" sz="2000" b="1" dirty="0">
                  <a:latin typeface="宋体" panose="02010600030101010101" pitchFamily="2" charset="-122"/>
                </a:rPr>
                <a:t>操作命令内容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命令：执行上述方式之一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指定起点：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当前线宽为 </a:t>
              </a:r>
              <a:r>
                <a:rPr lang="en-US" altLang="zh-CN" sz="2000" dirty="0">
                  <a:latin typeface="宋体" panose="02010600030101010101" pitchFamily="2" charset="-122"/>
                </a:rPr>
                <a:t>0.0000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指定下一个点或 </a:t>
              </a:r>
              <a:r>
                <a:rPr lang="en-US" altLang="zh-CN" sz="2000" dirty="0">
                  <a:latin typeface="宋体" panose="02010600030101010101" pitchFamily="2" charset="-122"/>
                </a:rPr>
                <a:t>[</a:t>
              </a:r>
              <a:r>
                <a:rPr lang="zh-CN" altLang="en-US" sz="2000" dirty="0">
                  <a:latin typeface="宋体" panose="02010600030101010101" pitchFamily="2" charset="-122"/>
                </a:rPr>
                <a:t>圆弧</a:t>
              </a:r>
              <a:r>
                <a:rPr lang="en-US" altLang="zh-CN" sz="2000" dirty="0">
                  <a:latin typeface="宋体" panose="02010600030101010101" pitchFamily="2" charset="-122"/>
                </a:rPr>
                <a:t>(A)/</a:t>
              </a:r>
              <a:r>
                <a:rPr lang="zh-CN" altLang="en-US" sz="2000" dirty="0">
                  <a:latin typeface="宋体" panose="02010600030101010101" pitchFamily="2" charset="-122"/>
                </a:rPr>
                <a:t>半宽</a:t>
              </a:r>
              <a:r>
                <a:rPr lang="en-US" altLang="zh-CN" sz="2000" dirty="0">
                  <a:latin typeface="宋体" panose="02010600030101010101" pitchFamily="2" charset="-122"/>
                </a:rPr>
                <a:t>(H)/</a:t>
              </a:r>
              <a:r>
                <a:rPr lang="zh-CN" altLang="en-US" sz="2000" dirty="0">
                  <a:latin typeface="宋体" panose="02010600030101010101" pitchFamily="2" charset="-122"/>
                </a:rPr>
                <a:t>长度</a:t>
              </a:r>
              <a:r>
                <a:rPr lang="en-US" altLang="zh-CN" sz="2000" dirty="0">
                  <a:latin typeface="宋体" panose="02010600030101010101" pitchFamily="2" charset="-122"/>
                </a:rPr>
                <a:t>(L)/</a:t>
              </a:r>
              <a:r>
                <a:rPr lang="zh-CN" altLang="en-US" sz="2000" dirty="0">
                  <a:latin typeface="宋体" panose="02010600030101010101" pitchFamily="2" charset="-122"/>
                </a:rPr>
                <a:t>放弃</a:t>
              </a:r>
              <a:r>
                <a:rPr lang="en-US" altLang="zh-CN" sz="2000" dirty="0">
                  <a:latin typeface="宋体" panose="02010600030101010101" pitchFamily="2" charset="-122"/>
                </a:rPr>
                <a:t>(U)/</a:t>
              </a:r>
              <a:r>
                <a:rPr lang="zh-CN" altLang="en-US" sz="2000" dirty="0">
                  <a:latin typeface="宋体" panose="02010600030101010101" pitchFamily="2" charset="-122"/>
                </a:rPr>
                <a:t>宽度</a:t>
              </a:r>
              <a:r>
                <a:rPr lang="en-US" altLang="zh-CN" sz="2000" dirty="0">
                  <a:latin typeface="宋体" panose="02010600030101010101" pitchFamily="2" charset="-122"/>
                </a:rPr>
                <a:t>(W)]</a:t>
              </a:r>
              <a:r>
                <a:rPr lang="zh-CN" altLang="en-US" sz="2000" dirty="0">
                  <a:latin typeface="宋体" panose="02010600030101010101" pitchFamily="2" charset="-122"/>
                </a:rPr>
                <a:t>：</a:t>
              </a:r>
            </a:p>
            <a:p>
              <a:r>
                <a:rPr lang="zh-CN" altLang="en-US" sz="2000" dirty="0">
                  <a:latin typeface="宋体" panose="02010600030101010101" pitchFamily="2" charset="-122"/>
                </a:rPr>
                <a:t>指定下一点或 </a:t>
              </a:r>
              <a:r>
                <a:rPr lang="en-US" altLang="zh-CN" sz="2000" dirty="0">
                  <a:latin typeface="宋体" panose="02010600030101010101" pitchFamily="2" charset="-122"/>
                </a:rPr>
                <a:t>[</a:t>
              </a:r>
              <a:r>
                <a:rPr lang="zh-CN" altLang="en-US" sz="2000" dirty="0">
                  <a:latin typeface="宋体" panose="02010600030101010101" pitchFamily="2" charset="-122"/>
                </a:rPr>
                <a:t>圆弧</a:t>
              </a:r>
              <a:r>
                <a:rPr lang="en-US" altLang="zh-CN" sz="2000" dirty="0">
                  <a:latin typeface="宋体" panose="02010600030101010101" pitchFamily="2" charset="-122"/>
                </a:rPr>
                <a:t>(A)/</a:t>
              </a:r>
              <a:r>
                <a:rPr lang="zh-CN" altLang="en-US" sz="2000" dirty="0">
                  <a:latin typeface="宋体" panose="02010600030101010101" pitchFamily="2" charset="-122"/>
                </a:rPr>
                <a:t>闭合</a:t>
              </a:r>
              <a:r>
                <a:rPr lang="en-US" altLang="zh-CN" sz="2000" dirty="0">
                  <a:latin typeface="宋体" panose="02010600030101010101" pitchFamily="2" charset="-122"/>
                </a:rPr>
                <a:t>(C)/</a:t>
              </a:r>
              <a:r>
                <a:rPr lang="zh-CN" altLang="en-US" sz="2000" dirty="0">
                  <a:latin typeface="宋体" panose="02010600030101010101" pitchFamily="2" charset="-122"/>
                </a:rPr>
                <a:t>半宽</a:t>
              </a:r>
              <a:r>
                <a:rPr lang="en-US" altLang="zh-CN" sz="2000" dirty="0">
                  <a:latin typeface="宋体" panose="02010600030101010101" pitchFamily="2" charset="-122"/>
                </a:rPr>
                <a:t>(H)/</a:t>
              </a:r>
              <a:r>
                <a:rPr lang="zh-CN" altLang="en-US" sz="2000" dirty="0">
                  <a:latin typeface="宋体" panose="02010600030101010101" pitchFamily="2" charset="-122"/>
                </a:rPr>
                <a:t>长度</a:t>
              </a:r>
              <a:r>
                <a:rPr lang="en-US" altLang="zh-CN" sz="2000" dirty="0">
                  <a:latin typeface="宋体" panose="02010600030101010101" pitchFamily="2" charset="-122"/>
                </a:rPr>
                <a:t>(L)/</a:t>
              </a:r>
              <a:r>
                <a:rPr lang="zh-CN" altLang="en-US" sz="2000" dirty="0">
                  <a:latin typeface="宋体" panose="02010600030101010101" pitchFamily="2" charset="-122"/>
                </a:rPr>
                <a:t>放弃</a:t>
              </a:r>
              <a:r>
                <a:rPr lang="en-US" altLang="zh-CN" sz="2000" dirty="0">
                  <a:latin typeface="宋体" panose="02010600030101010101" pitchFamily="2" charset="-122"/>
                </a:rPr>
                <a:t>(U)/</a:t>
              </a:r>
              <a:r>
                <a:rPr lang="zh-CN" altLang="en-US" sz="2000" dirty="0">
                  <a:latin typeface="宋体" panose="02010600030101010101" pitchFamily="2" charset="-122"/>
                </a:rPr>
                <a:t>宽度</a:t>
              </a:r>
              <a:r>
                <a:rPr lang="en-US" altLang="zh-CN" sz="2000" dirty="0">
                  <a:latin typeface="宋体" panose="02010600030101010101" pitchFamily="2" charset="-122"/>
                </a:rPr>
                <a:t>(W)]</a:t>
              </a:r>
              <a:r>
                <a:rPr lang="zh-CN" altLang="en-US" sz="2000" dirty="0">
                  <a:latin typeface="宋体" panose="02010600030101010101" pitchFamily="2" charset="-122"/>
                </a:rPr>
                <a:t>：</a:t>
              </a:r>
            </a:p>
          </p:txBody>
        </p:sp>
        <p:pic>
          <p:nvPicPr>
            <p:cNvPr id="11" name="Picture 25">
              <a:extLst>
                <a:ext uri="{FF2B5EF4-FFF2-40B4-BE49-F238E27FC236}">
                  <a16:creationId xmlns:a16="http://schemas.microsoft.com/office/drawing/2014/main" id="{70B0EDD8-7732-4600-956B-CBBC1FD465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4" t="16234" r="93440" b="81227"/>
            <a:stretch>
              <a:fillRect/>
            </a:stretch>
          </p:blipFill>
          <p:spPr bwMode="auto">
            <a:xfrm>
              <a:off x="1781164" y="2157178"/>
              <a:ext cx="228600" cy="20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6F779F0D-31C3-4661-BA79-D59F57060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7" y="2294275"/>
            <a:ext cx="7612362" cy="268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875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472781" y="463971"/>
            <a:ext cx="2852737" cy="49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堂 导 看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92BD6A67-6B27-428E-A158-48EE31769330}"/>
              </a:ext>
            </a:extLst>
          </p:cNvPr>
          <p:cNvGrpSpPr/>
          <p:nvPr/>
        </p:nvGrpSpPr>
        <p:grpSpPr>
          <a:xfrm>
            <a:off x="3155950" y="625474"/>
            <a:ext cx="907947" cy="278731"/>
            <a:chOff x="8081963" y="-765176"/>
            <a:chExt cx="1044575" cy="320675"/>
          </a:xfrm>
        </p:grpSpPr>
        <p:sp>
          <p:nvSpPr>
            <p:cNvPr id="107" name="Freeform 297">
              <a:extLst>
                <a:ext uri="{FF2B5EF4-FFF2-40B4-BE49-F238E27FC236}">
                  <a16:creationId xmlns:a16="http://schemas.microsoft.com/office/drawing/2014/main" id="{4E74DC34-9E98-440A-AC69-3E0E6619D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8">
              <a:extLst>
                <a:ext uri="{FF2B5EF4-FFF2-40B4-BE49-F238E27FC236}">
                  <a16:creationId xmlns:a16="http://schemas.microsoft.com/office/drawing/2014/main" id="{F4AEDD48-25FE-48A9-B75A-A9EB3FE7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9" name="组合 108">
            <a:extLst>
              <a:ext uri="{FF2B5EF4-FFF2-40B4-BE49-F238E27FC236}">
                <a16:creationId xmlns:a16="http://schemas.microsoft.com/office/drawing/2014/main" id="{41A0E497-9B28-42C3-B2E4-5E65A236E471}"/>
              </a:ext>
            </a:extLst>
          </p:cNvPr>
          <p:cNvGrpSpPr/>
          <p:nvPr/>
        </p:nvGrpSpPr>
        <p:grpSpPr>
          <a:xfrm>
            <a:off x="7722561" y="598488"/>
            <a:ext cx="918206" cy="305717"/>
            <a:chOff x="10769600" y="-1001713"/>
            <a:chExt cx="1046163" cy="319088"/>
          </a:xfrm>
        </p:grpSpPr>
        <p:sp>
          <p:nvSpPr>
            <p:cNvPr id="110" name="Freeform 299">
              <a:extLst>
                <a:ext uri="{FF2B5EF4-FFF2-40B4-BE49-F238E27FC236}">
                  <a16:creationId xmlns:a16="http://schemas.microsoft.com/office/drawing/2014/main" id="{DBA97012-224C-475E-BC83-7F3CE987B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300">
              <a:extLst>
                <a:ext uri="{FF2B5EF4-FFF2-40B4-BE49-F238E27FC236}">
                  <a16:creationId xmlns:a16="http://schemas.microsoft.com/office/drawing/2014/main" id="{B11FF08C-D135-4991-B97F-16C44045A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1D152DBE-AFC4-4F6C-A7AB-BD67DEFC50A4}"/>
              </a:ext>
            </a:extLst>
          </p:cNvPr>
          <p:cNvSpPr/>
          <p:nvPr/>
        </p:nvSpPr>
        <p:spPr>
          <a:xfrm>
            <a:off x="1080849" y="961598"/>
            <a:ext cx="9297988" cy="5763052"/>
          </a:xfrm>
          <a:prstGeom prst="roundRect">
            <a:avLst/>
          </a:prstGeom>
          <a:solidFill>
            <a:srgbClr val="FBF8F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73E297-E1BD-4FB1-8801-2E8E96DD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080657"/>
            <a:ext cx="7916028" cy="498909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D7B6E63-3F00-4432-8803-7C0C63006814}"/>
              </a:ext>
            </a:extLst>
          </p:cNvPr>
          <p:cNvSpPr txBox="1"/>
          <p:nvPr/>
        </p:nvSpPr>
        <p:spPr>
          <a:xfrm>
            <a:off x="3871014" y="6184077"/>
            <a:ext cx="37155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嘉陵江滨水活力景观新岸线</a:t>
            </a:r>
          </a:p>
        </p:txBody>
      </p:sp>
    </p:spTree>
    <p:extLst>
      <p:ext uri="{BB962C8B-B14F-4D97-AF65-F5344CB8AC3E}">
        <p14:creationId xmlns:p14="http://schemas.microsoft.com/office/powerpoint/2010/main" val="2044504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145AE565-FF98-434D-BB1D-9120A417D7A8}"/>
              </a:ext>
            </a:extLst>
          </p:cNvPr>
          <p:cNvSpPr/>
          <p:nvPr/>
        </p:nvSpPr>
        <p:spPr>
          <a:xfrm>
            <a:off x="370507" y="1580827"/>
            <a:ext cx="3788824" cy="46543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1601429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多线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C04D870-AB18-4929-86F2-50C1DA9D8EA6}"/>
              </a:ext>
            </a:extLst>
          </p:cNvPr>
          <p:cNvSpPr txBox="1"/>
          <p:nvPr/>
        </p:nvSpPr>
        <p:spPr>
          <a:xfrm>
            <a:off x="620091" y="1794077"/>
            <a:ext cx="34478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绘制多段线</a:t>
            </a:r>
          </a:p>
          <a:p>
            <a:r>
              <a:rPr lang="zh-CN" altLang="en-US" sz="2000" b="1" dirty="0">
                <a:latin typeface="宋体" panose="02010600030101010101" pitchFamily="2" charset="-122"/>
              </a:rPr>
              <a:t>①命令执行方式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菜单栏：绘图→多线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命令行：</a:t>
            </a:r>
            <a:r>
              <a: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</a:rPr>
              <a:t>ML </a:t>
            </a:r>
          </a:p>
          <a:p>
            <a:r>
              <a:rPr lang="en-US" altLang="zh-CN" sz="2000" b="1" dirty="0">
                <a:latin typeface="宋体" panose="02010600030101010101" pitchFamily="2" charset="-122"/>
              </a:rPr>
              <a:t>②</a:t>
            </a:r>
            <a:r>
              <a:rPr lang="zh-CN" altLang="en-US" sz="2000" b="1" dirty="0">
                <a:latin typeface="宋体" panose="02010600030101010101" pitchFamily="2" charset="-122"/>
              </a:rPr>
              <a:t>操作命令内容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命令：执行上述方式之一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当前设置</a:t>
            </a:r>
            <a:r>
              <a:rPr lang="en-US" altLang="zh-CN" sz="2000" dirty="0">
                <a:latin typeface="宋体" panose="02010600030101010101" pitchFamily="2" charset="-122"/>
              </a:rPr>
              <a:t>: </a:t>
            </a:r>
            <a:r>
              <a:rPr lang="zh-CN" altLang="en-US" sz="2000" dirty="0">
                <a:latin typeface="宋体" panose="02010600030101010101" pitchFamily="2" charset="-122"/>
              </a:rPr>
              <a:t>对正</a:t>
            </a:r>
            <a:r>
              <a:rPr lang="en-US" altLang="zh-CN" sz="2000" dirty="0">
                <a:latin typeface="宋体" panose="02010600030101010101" pitchFamily="2" charset="-122"/>
              </a:rPr>
              <a:t>=</a:t>
            </a:r>
            <a:r>
              <a:rPr lang="zh-CN" altLang="en-US" sz="2000" dirty="0">
                <a:latin typeface="宋体" panose="02010600030101010101" pitchFamily="2" charset="-122"/>
              </a:rPr>
              <a:t>上，比例</a:t>
            </a:r>
            <a:r>
              <a:rPr lang="en-US" altLang="zh-CN" sz="2000" dirty="0">
                <a:latin typeface="宋体" panose="02010600030101010101" pitchFamily="2" charset="-122"/>
              </a:rPr>
              <a:t>=20.00</a:t>
            </a:r>
            <a:r>
              <a:rPr lang="zh-CN" altLang="en-US" sz="2000" dirty="0">
                <a:latin typeface="宋体" panose="02010600030101010101" pitchFamily="2" charset="-122"/>
              </a:rPr>
              <a:t>，样式</a:t>
            </a:r>
          </a:p>
          <a:p>
            <a:r>
              <a:rPr lang="en-US" altLang="zh-CN" sz="2000" dirty="0">
                <a:latin typeface="宋体" panose="02010600030101010101" pitchFamily="2" charset="-122"/>
              </a:rPr>
              <a:t>=STANDARD</a:t>
            </a:r>
          </a:p>
          <a:p>
            <a:r>
              <a:rPr lang="zh-CN" altLang="en-US" sz="2000" dirty="0">
                <a:latin typeface="宋体" panose="02010600030101010101" pitchFamily="2" charset="-122"/>
              </a:rPr>
              <a:t>指定起点或 </a:t>
            </a:r>
            <a:r>
              <a:rPr lang="en-US" altLang="zh-CN" sz="2000" dirty="0">
                <a:latin typeface="宋体" panose="02010600030101010101" pitchFamily="2" charset="-122"/>
              </a:rPr>
              <a:t>[</a:t>
            </a:r>
            <a:r>
              <a:rPr lang="zh-CN" altLang="en-US" sz="2000" dirty="0">
                <a:latin typeface="宋体" panose="02010600030101010101" pitchFamily="2" charset="-122"/>
              </a:rPr>
              <a:t>对正</a:t>
            </a:r>
            <a:r>
              <a:rPr lang="en-US" altLang="zh-CN" sz="2000" dirty="0">
                <a:latin typeface="宋体" panose="02010600030101010101" pitchFamily="2" charset="-122"/>
              </a:rPr>
              <a:t>(J)/</a:t>
            </a:r>
            <a:r>
              <a:rPr lang="zh-CN" altLang="en-US" sz="2000" dirty="0">
                <a:latin typeface="宋体" panose="02010600030101010101" pitchFamily="2" charset="-122"/>
              </a:rPr>
              <a:t>比例</a:t>
            </a:r>
            <a:r>
              <a:rPr lang="en-US" altLang="zh-CN" sz="2000" dirty="0">
                <a:latin typeface="宋体" panose="02010600030101010101" pitchFamily="2" charset="-122"/>
              </a:rPr>
              <a:t>(S)/</a:t>
            </a:r>
            <a:r>
              <a:rPr lang="zh-CN" altLang="en-US" sz="2000" dirty="0">
                <a:latin typeface="宋体" panose="02010600030101010101" pitchFamily="2" charset="-122"/>
              </a:rPr>
              <a:t>样式</a:t>
            </a:r>
            <a:r>
              <a:rPr lang="en-US" altLang="zh-CN" sz="2000" dirty="0">
                <a:latin typeface="宋体" panose="02010600030101010101" pitchFamily="2" charset="-122"/>
              </a:rPr>
              <a:t>(ST)]</a:t>
            </a:r>
            <a:r>
              <a:rPr lang="zh-CN" altLang="en-US" sz="2000" dirty="0">
                <a:latin typeface="宋体" panose="02010600030101010101" pitchFamily="2" charset="-122"/>
              </a:rPr>
              <a:t>：</a:t>
            </a:r>
            <a:endParaRPr lang="en-US" altLang="zh-CN" sz="2000" dirty="0">
              <a:latin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</a:rPr>
              <a:t>指定下一点：</a:t>
            </a:r>
          </a:p>
        </p:txBody>
      </p:sp>
      <p:graphicFrame>
        <p:nvGraphicFramePr>
          <p:cNvPr id="16" name="Object 19">
            <a:extLst>
              <a:ext uri="{FF2B5EF4-FFF2-40B4-BE49-F238E27FC236}">
                <a16:creationId xmlns:a16="http://schemas.microsoft.com/office/drawing/2014/main" id="{67DEAA34-463A-43EE-B1C4-BC3361E9DA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852"/>
              </p:ext>
            </p:extLst>
          </p:nvPr>
        </p:nvGraphicFramePr>
        <p:xfrm>
          <a:off x="4238275" y="1436647"/>
          <a:ext cx="7466158" cy="465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AutoCAD Drawing" r:id="rId3" imgW="6953250" imgH="4257675" progId="AutoCAD.Drawing.17">
                  <p:embed/>
                </p:oleObj>
              </mc:Choice>
              <mc:Fallback>
                <p:oleObj name="AutoCAD Drawing" r:id="rId3" imgW="6953250" imgH="4257675" progId="AutoCAD.Drawing.17">
                  <p:embed/>
                  <p:pic>
                    <p:nvPicPr>
                      <p:cNvPr id="52244" name="Object 19">
                        <a:extLst>
                          <a:ext uri="{FF2B5EF4-FFF2-40B4-BE49-F238E27FC236}">
                            <a16:creationId xmlns:a16="http://schemas.microsoft.com/office/drawing/2014/main" id="{9A3512F1-246E-4EA0-AE8E-350BA95371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63" t="12280" r="13394" b="14101"/>
                      <a:stretch>
                        <a:fillRect/>
                      </a:stretch>
                    </p:blipFill>
                    <p:spPr bwMode="auto">
                      <a:xfrm>
                        <a:off x="4238275" y="1436647"/>
                        <a:ext cx="7466158" cy="46544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8142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9D322436-3544-41A7-955C-E1AE08504043}"/>
              </a:ext>
            </a:extLst>
          </p:cNvPr>
          <p:cNvSpPr/>
          <p:nvPr/>
        </p:nvSpPr>
        <p:spPr>
          <a:xfrm>
            <a:off x="666427" y="960894"/>
            <a:ext cx="10755824" cy="9763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341796" y="200868"/>
            <a:ext cx="1501417" cy="565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练习四</a:t>
            </a:r>
            <a:endParaRPr lang="en-US" altLang="zh-CN" sz="28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936767" y="954926"/>
            <a:ext cx="9821721" cy="96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利用多线命令绘制如下图所示的“某街道公园景观设计方案”中办公楼建筑平面图，尺寸如图所示。</a:t>
            </a:r>
            <a:endParaRPr lang="en-US" altLang="zh-CN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Object 18">
            <a:extLst>
              <a:ext uri="{FF2B5EF4-FFF2-40B4-BE49-F238E27FC236}">
                <a16:creationId xmlns:a16="http://schemas.microsoft.com/office/drawing/2014/main" id="{4F750046-FB5B-45B5-BCEA-72EA803E2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578015"/>
              </p:ext>
            </p:extLst>
          </p:nvPr>
        </p:nvGraphicFramePr>
        <p:xfrm>
          <a:off x="2276475" y="2092738"/>
          <a:ext cx="7052743" cy="4564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AutoCAD Drawing" r:id="rId3" imgW="7315200" imgH="5162550" progId="AutoCAD.Drawing.17">
                  <p:embed/>
                </p:oleObj>
              </mc:Choice>
              <mc:Fallback>
                <p:oleObj name="AutoCAD Drawing" r:id="rId3" imgW="7315200" imgH="5162550" progId="AutoCAD.Drawing.17">
                  <p:embed/>
                  <p:pic>
                    <p:nvPicPr>
                      <p:cNvPr id="53267" name="Object 18">
                        <a:extLst>
                          <a:ext uri="{FF2B5EF4-FFF2-40B4-BE49-F238E27FC236}">
                            <a16:creationId xmlns:a16="http://schemas.microsoft.com/office/drawing/2014/main" id="{4BD6AC7D-DD40-4FC7-8C42-ABC73B8C3F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267" t="26076" r="40150" b="41034"/>
                      <a:stretch>
                        <a:fillRect/>
                      </a:stretch>
                    </p:blipFill>
                    <p:spPr bwMode="auto">
                      <a:xfrm>
                        <a:off x="2276475" y="2092738"/>
                        <a:ext cx="7052743" cy="4564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729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535372" y="226041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总结与评价</a:t>
            </a: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B0144EEC-6A73-4CBC-96B9-1F835299A771}"/>
              </a:ext>
            </a:extLst>
          </p:cNvPr>
          <p:cNvGraphicFramePr>
            <a:graphicFrameLocks noGrp="1"/>
          </p:cNvGraphicFramePr>
          <p:nvPr/>
        </p:nvGraphicFramePr>
        <p:xfrm>
          <a:off x="936767" y="1415682"/>
          <a:ext cx="10443720" cy="48794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88744">
                  <a:extLst>
                    <a:ext uri="{9D8B030D-6E8A-4147-A177-3AD203B41FA5}">
                      <a16:colId xmlns:a16="http://schemas.microsoft.com/office/drawing/2014/main" val="69259005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55791477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2475269663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3997767796"/>
                    </a:ext>
                  </a:extLst>
                </a:gridCol>
                <a:gridCol w="2088744">
                  <a:extLst>
                    <a:ext uri="{9D8B030D-6E8A-4147-A177-3AD203B41FA5}">
                      <a16:colId xmlns:a16="http://schemas.microsoft.com/office/drawing/2014/main" val="3262602956"/>
                    </a:ext>
                  </a:extLst>
                </a:gridCol>
              </a:tblGrid>
              <a:tr h="947553">
                <a:tc>
                  <a:txBody>
                    <a:bodyPr/>
                    <a:lstStyle/>
                    <a:p>
                      <a:r>
                        <a:rPr lang="en-US" altLang="zh-CN" sz="2400" dirty="0">
                          <a:solidFill>
                            <a:schemeClr val="tx1"/>
                          </a:solidFill>
                        </a:rPr>
                        <a:t>            </a:t>
                      </a:r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评价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自评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互评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教师考评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zh-CN" altLang="en-US" sz="2400" dirty="0">
                          <a:solidFill>
                            <a:schemeClr val="tx1"/>
                          </a:solidFill>
                        </a:rPr>
                        <a:t>总评</a:t>
                      </a:r>
                      <a:endParaRPr lang="zh-CN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868479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课前预习情况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800" dirty="0"/>
                        <a:t>A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algn="ctr">
                        <a:lnSpc>
                          <a:spcPct val="300000"/>
                        </a:lnSpc>
                      </a:pPr>
                      <a:r>
                        <a:rPr lang="en-US" altLang="zh-CN" sz="1800" dirty="0"/>
                        <a:t>B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C</a:t>
                      </a:r>
                      <a:r>
                        <a:rPr lang="zh-CN" altLang="en-US" sz="1800" dirty="0"/>
                        <a:t>（         ）</a:t>
                      </a:r>
                      <a:endParaRPr lang="en-US" altLang="zh-CN" sz="180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3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/>
                        <a:t>D</a:t>
                      </a:r>
                      <a:r>
                        <a:rPr lang="zh-CN" altLang="en-US" sz="1800" dirty="0"/>
                        <a:t>（         ）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800" dirty="0"/>
                    </a:p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352354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课中学习参与度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006580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课中练习完成度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8062927"/>
                  </a:ext>
                </a:extLst>
              </a:tr>
              <a:tr h="947553">
                <a:tc>
                  <a:txBody>
                    <a:bodyPr/>
                    <a:lstStyle/>
                    <a:p>
                      <a:pPr algn="ctr"/>
                      <a:endParaRPr lang="en-US" altLang="zh-CN" sz="2000" dirty="0"/>
                    </a:p>
                    <a:p>
                      <a:pPr algn="ctr"/>
                      <a:r>
                        <a:rPr lang="zh-CN" altLang="en-US" sz="2000" dirty="0"/>
                        <a:t>其他内容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058141"/>
                  </a:ext>
                </a:extLst>
              </a:tr>
            </a:tbl>
          </a:graphicData>
        </a:graphic>
      </p:graphicFrame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13DBDF5-A623-4734-921E-72A5EDB782FA}"/>
              </a:ext>
            </a:extLst>
          </p:cNvPr>
          <p:cNvCxnSpPr>
            <a:cxnSpLocks/>
          </p:cNvCxnSpPr>
          <p:nvPr/>
        </p:nvCxnSpPr>
        <p:spPr>
          <a:xfrm>
            <a:off x="891942" y="1416935"/>
            <a:ext cx="2136071" cy="90476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3C05CA2F-F581-4869-BCBC-DF80A13B9CFE}"/>
              </a:ext>
            </a:extLst>
          </p:cNvPr>
          <p:cNvSpPr txBox="1"/>
          <p:nvPr/>
        </p:nvSpPr>
        <p:spPr>
          <a:xfrm>
            <a:off x="1036845" y="1860034"/>
            <a:ext cx="997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项目</a:t>
            </a:r>
          </a:p>
        </p:txBody>
      </p:sp>
    </p:spTree>
    <p:extLst>
      <p:ext uri="{BB962C8B-B14F-4D97-AF65-F5344CB8AC3E}">
        <p14:creationId xmlns:p14="http://schemas.microsoft.com/office/powerpoint/2010/main" val="1055133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7249ADCA-9654-4C58-B066-1979601ECB76}"/>
              </a:ext>
            </a:extLst>
          </p:cNvPr>
          <p:cNvSpPr/>
          <p:nvPr/>
        </p:nvSpPr>
        <p:spPr>
          <a:xfrm>
            <a:off x="952265" y="1100380"/>
            <a:ext cx="9788060" cy="55315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535372" y="226041"/>
            <a:ext cx="198002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总结与评价</a:t>
            </a:r>
          </a:p>
        </p:txBody>
      </p:sp>
      <p:grpSp>
        <p:nvGrpSpPr>
          <p:cNvPr id="18" name="组合 43">
            <a:extLst>
              <a:ext uri="{FF2B5EF4-FFF2-40B4-BE49-F238E27FC236}">
                <a16:creationId xmlns:a16="http://schemas.microsoft.com/office/drawing/2014/main" id="{4A8BB87E-69ED-4F1B-8876-DA462F9398C5}"/>
              </a:ext>
            </a:extLst>
          </p:cNvPr>
          <p:cNvGrpSpPr>
            <a:grpSpLocks/>
          </p:cNvGrpSpPr>
          <p:nvPr/>
        </p:nvGrpSpPr>
        <p:grpSpPr bwMode="auto">
          <a:xfrm>
            <a:off x="2777551" y="2067255"/>
            <a:ext cx="6819900" cy="594420"/>
            <a:chOff x="0" y="195334"/>
            <a:chExt cx="6820276" cy="594508"/>
          </a:xfrm>
        </p:grpSpPr>
        <p:sp>
          <p:nvSpPr>
            <p:cNvPr id="19" name="矩形 39">
              <a:extLst>
                <a:ext uri="{FF2B5EF4-FFF2-40B4-BE49-F238E27FC236}">
                  <a16:creationId xmlns:a16="http://schemas.microsoft.com/office/drawing/2014/main" id="{0D7CC6F2-922B-41A6-BC7D-3D1BE442E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95334"/>
              <a:ext cx="136533" cy="594508"/>
            </a:xfrm>
            <a:prstGeom prst="rect">
              <a:avLst/>
            </a:prstGeom>
            <a:solidFill>
              <a:srgbClr val="5DAC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0" name="文本框 40">
              <a:extLst>
                <a:ext uri="{FF2B5EF4-FFF2-40B4-BE49-F238E27FC236}">
                  <a16:creationId xmlns:a16="http://schemas.microsoft.com/office/drawing/2014/main" id="{62483138-1620-41C9-9952-A8C3C4DD67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285098"/>
              <a:ext cx="6683743" cy="40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明确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Auto CAD 2007  </a:t>
              </a:r>
              <a:r>
                <a:rPr lang="zh-CN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中绘制二维图形的三种方法</a:t>
              </a:r>
              <a:endParaRPr lang="zh-CN" altLang="en-US" sz="2000" dirty="0"/>
            </a:p>
          </p:txBody>
        </p:sp>
      </p:grpSp>
      <p:grpSp>
        <p:nvGrpSpPr>
          <p:cNvPr id="21" name="组合 47">
            <a:extLst>
              <a:ext uri="{FF2B5EF4-FFF2-40B4-BE49-F238E27FC236}">
                <a16:creationId xmlns:a16="http://schemas.microsoft.com/office/drawing/2014/main" id="{13B41F86-DB99-4078-9ECE-69C95705090A}"/>
              </a:ext>
            </a:extLst>
          </p:cNvPr>
          <p:cNvGrpSpPr>
            <a:grpSpLocks/>
          </p:cNvGrpSpPr>
          <p:nvPr/>
        </p:nvGrpSpPr>
        <p:grpSpPr bwMode="auto">
          <a:xfrm>
            <a:off x="2777551" y="3439706"/>
            <a:ext cx="7466829" cy="594420"/>
            <a:chOff x="0" y="285098"/>
            <a:chExt cx="7467241" cy="594508"/>
          </a:xfrm>
        </p:grpSpPr>
        <p:sp>
          <p:nvSpPr>
            <p:cNvPr id="22" name="矩形 52">
              <a:extLst>
                <a:ext uri="{FF2B5EF4-FFF2-40B4-BE49-F238E27FC236}">
                  <a16:creationId xmlns:a16="http://schemas.microsoft.com/office/drawing/2014/main" id="{7DC9B083-763D-4C12-9000-4ABAD4D2A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85098"/>
              <a:ext cx="136533" cy="594508"/>
            </a:xfrm>
            <a:prstGeom prst="rect">
              <a:avLst/>
            </a:prstGeom>
            <a:solidFill>
              <a:srgbClr val="A6ED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文本框 53">
              <a:extLst>
                <a:ext uri="{FF2B5EF4-FFF2-40B4-BE49-F238E27FC236}">
                  <a16:creationId xmlns:a16="http://schemas.microsoft.com/office/drawing/2014/main" id="{C596FD01-ECD8-4B17-A1E9-2BB85663FC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405916"/>
              <a:ext cx="7330708" cy="400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r>
                <a:rPr lang="en-US" altLang="zh-CN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Auto CAD 2007</a:t>
              </a: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点、直线、多段线等操作方法</a:t>
              </a:r>
              <a:endParaRPr lang="zh-CN" altLang="en-US" sz="2000" dirty="0"/>
            </a:p>
          </p:txBody>
        </p:sp>
      </p:grpSp>
      <p:grpSp>
        <p:nvGrpSpPr>
          <p:cNvPr id="24" name="组合 55">
            <a:extLst>
              <a:ext uri="{FF2B5EF4-FFF2-40B4-BE49-F238E27FC236}">
                <a16:creationId xmlns:a16="http://schemas.microsoft.com/office/drawing/2014/main" id="{1D01520C-EF1E-4C33-A427-578B449ED51A}"/>
              </a:ext>
            </a:extLst>
          </p:cNvPr>
          <p:cNvGrpSpPr>
            <a:grpSpLocks/>
          </p:cNvGrpSpPr>
          <p:nvPr/>
        </p:nvGrpSpPr>
        <p:grpSpPr bwMode="auto">
          <a:xfrm>
            <a:off x="2777551" y="4684840"/>
            <a:ext cx="6819900" cy="631985"/>
            <a:chOff x="0" y="247527"/>
            <a:chExt cx="6820276" cy="632079"/>
          </a:xfrm>
        </p:grpSpPr>
        <p:sp>
          <p:nvSpPr>
            <p:cNvPr id="25" name="矩形 60">
              <a:extLst>
                <a:ext uri="{FF2B5EF4-FFF2-40B4-BE49-F238E27FC236}">
                  <a16:creationId xmlns:a16="http://schemas.microsoft.com/office/drawing/2014/main" id="{391230BC-ED0F-4CE1-B48A-6E71CF2ED3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247527"/>
              <a:ext cx="136533" cy="632079"/>
            </a:xfrm>
            <a:prstGeom prst="rect">
              <a:avLst/>
            </a:prstGeom>
            <a:solidFill>
              <a:srgbClr val="FBC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文本框 61">
              <a:extLst>
                <a:ext uri="{FF2B5EF4-FFF2-40B4-BE49-F238E27FC236}">
                  <a16:creationId xmlns:a16="http://schemas.microsoft.com/office/drawing/2014/main" id="{63ED2F7C-BA58-458B-AC03-D271C4505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533" y="363481"/>
              <a:ext cx="6683743" cy="400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掌握多种线条综合应用的绘制方法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480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C42E7679-5D71-45C7-BF29-69149A5CF2EF}"/>
              </a:ext>
            </a:extLst>
          </p:cNvPr>
          <p:cNvSpPr/>
          <p:nvPr/>
        </p:nvSpPr>
        <p:spPr>
          <a:xfrm>
            <a:off x="11982626" y="6659723"/>
            <a:ext cx="151253" cy="15125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1275EA9-6300-4DA4-A911-5C3492B70FAA}"/>
              </a:ext>
            </a:extLst>
          </p:cNvPr>
          <p:cNvSpPr/>
          <p:nvPr/>
        </p:nvSpPr>
        <p:spPr>
          <a:xfrm>
            <a:off x="11857799" y="6659722"/>
            <a:ext cx="401063" cy="1512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5DC01DB-9276-43C4-9F6A-26192206E6DF}" type="slidenum">
              <a:rPr lang="en-US" altLang="zh-CN" sz="100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pPr algn="ctr"/>
              <a:t>24</a:t>
            </a:fld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374275" y="1749649"/>
            <a:ext cx="1092630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Auto CAD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绘制如下建筑平面图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39">
            <a:extLst>
              <a:ext uri="{FF2B5EF4-FFF2-40B4-BE49-F238E27FC236}">
                <a16:creationId xmlns:a16="http://schemas.microsoft.com/office/drawing/2014/main" id="{A32DD7D3-9CD9-48F7-8A8E-FA0A34C9E46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1A8D9C8-F0BA-4C1E-BB65-C761C543F485}"/>
              </a:ext>
            </a:extLst>
          </p:cNvPr>
          <p:cNvSpPr/>
          <p:nvPr/>
        </p:nvSpPr>
        <p:spPr>
          <a:xfrm>
            <a:off x="1714909" y="226041"/>
            <a:ext cx="162095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F78F833-B5C5-42DA-B2BA-98F2B37EE9AA}"/>
              </a:ext>
            </a:extLst>
          </p:cNvPr>
          <p:cNvSpPr/>
          <p:nvPr/>
        </p:nvSpPr>
        <p:spPr>
          <a:xfrm>
            <a:off x="485568" y="956665"/>
            <a:ext cx="5014847" cy="656297"/>
          </a:xfrm>
          <a:custGeom>
            <a:avLst/>
            <a:gdLst>
              <a:gd name="connsiteX0" fmla="*/ 0 w 5762653"/>
              <a:gd name="connsiteY0" fmla="*/ 131105 h 786612"/>
              <a:gd name="connsiteX1" fmla="*/ 131105 w 5762653"/>
              <a:gd name="connsiteY1" fmla="*/ 0 h 786612"/>
              <a:gd name="connsiteX2" fmla="*/ 5631548 w 5762653"/>
              <a:gd name="connsiteY2" fmla="*/ 0 h 786612"/>
              <a:gd name="connsiteX3" fmla="*/ 5762653 w 5762653"/>
              <a:gd name="connsiteY3" fmla="*/ 131105 h 786612"/>
              <a:gd name="connsiteX4" fmla="*/ 5762653 w 5762653"/>
              <a:gd name="connsiteY4" fmla="*/ 655507 h 786612"/>
              <a:gd name="connsiteX5" fmla="*/ 5631548 w 5762653"/>
              <a:gd name="connsiteY5" fmla="*/ 786612 h 786612"/>
              <a:gd name="connsiteX6" fmla="*/ 131105 w 5762653"/>
              <a:gd name="connsiteY6" fmla="*/ 786612 h 786612"/>
              <a:gd name="connsiteX7" fmla="*/ 0 w 5762653"/>
              <a:gd name="connsiteY7" fmla="*/ 655507 h 786612"/>
              <a:gd name="connsiteX8" fmla="*/ 0 w 5762653"/>
              <a:gd name="connsiteY8" fmla="*/ 131105 h 7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53" h="786612">
                <a:moveTo>
                  <a:pt x="0" y="131105"/>
                </a:moveTo>
                <a:cubicBezTo>
                  <a:pt x="0" y="58698"/>
                  <a:pt x="58698" y="0"/>
                  <a:pt x="131105" y="0"/>
                </a:cubicBezTo>
                <a:lnTo>
                  <a:pt x="5631548" y="0"/>
                </a:lnTo>
                <a:cubicBezTo>
                  <a:pt x="5703955" y="0"/>
                  <a:pt x="5762653" y="58698"/>
                  <a:pt x="5762653" y="131105"/>
                </a:cubicBezTo>
                <a:lnTo>
                  <a:pt x="5762653" y="655507"/>
                </a:lnTo>
                <a:cubicBezTo>
                  <a:pt x="5762653" y="727914"/>
                  <a:pt x="5703955" y="786612"/>
                  <a:pt x="5631548" y="786612"/>
                </a:cubicBezTo>
                <a:lnTo>
                  <a:pt x="131105" y="786612"/>
                </a:lnTo>
                <a:cubicBezTo>
                  <a:pt x="58698" y="786612"/>
                  <a:pt x="0" y="727914"/>
                  <a:pt x="0" y="655507"/>
                </a:cubicBezTo>
                <a:lnTo>
                  <a:pt x="0" y="131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839" tIns="129839" rIns="129839" bIns="129839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作业：</a:t>
            </a:r>
            <a:endParaRPr lang="zh-CN" altLang="en-US" sz="24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E0FCB6-52F8-4B76-BA9C-3A1AC7BD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4" y="2448510"/>
            <a:ext cx="5153025" cy="401955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648CE7E9-1A17-4EAE-9FF8-6D996115CDB5}"/>
              </a:ext>
            </a:extLst>
          </p:cNvPr>
          <p:cNvSpPr txBox="1"/>
          <p:nvPr/>
        </p:nvSpPr>
        <p:spPr>
          <a:xfrm>
            <a:off x="6819036" y="1739948"/>
            <a:ext cx="4998689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矩形、正多边形、圆、圆弧、椭圆、椭圆弧命令。</a:t>
            </a: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BD200641-E5EF-47DF-81B3-B6DAF033C8F5}"/>
              </a:ext>
            </a:extLst>
          </p:cNvPr>
          <p:cNvSpPr/>
          <p:nvPr/>
        </p:nvSpPr>
        <p:spPr>
          <a:xfrm>
            <a:off x="6842952" y="956664"/>
            <a:ext cx="5014847" cy="656297"/>
          </a:xfrm>
          <a:custGeom>
            <a:avLst/>
            <a:gdLst>
              <a:gd name="connsiteX0" fmla="*/ 0 w 5762653"/>
              <a:gd name="connsiteY0" fmla="*/ 131105 h 786612"/>
              <a:gd name="connsiteX1" fmla="*/ 131105 w 5762653"/>
              <a:gd name="connsiteY1" fmla="*/ 0 h 786612"/>
              <a:gd name="connsiteX2" fmla="*/ 5631548 w 5762653"/>
              <a:gd name="connsiteY2" fmla="*/ 0 h 786612"/>
              <a:gd name="connsiteX3" fmla="*/ 5762653 w 5762653"/>
              <a:gd name="connsiteY3" fmla="*/ 131105 h 786612"/>
              <a:gd name="connsiteX4" fmla="*/ 5762653 w 5762653"/>
              <a:gd name="connsiteY4" fmla="*/ 655507 h 786612"/>
              <a:gd name="connsiteX5" fmla="*/ 5631548 w 5762653"/>
              <a:gd name="connsiteY5" fmla="*/ 786612 h 786612"/>
              <a:gd name="connsiteX6" fmla="*/ 131105 w 5762653"/>
              <a:gd name="connsiteY6" fmla="*/ 786612 h 786612"/>
              <a:gd name="connsiteX7" fmla="*/ 0 w 5762653"/>
              <a:gd name="connsiteY7" fmla="*/ 655507 h 786612"/>
              <a:gd name="connsiteX8" fmla="*/ 0 w 5762653"/>
              <a:gd name="connsiteY8" fmla="*/ 131105 h 78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62653" h="786612">
                <a:moveTo>
                  <a:pt x="0" y="131105"/>
                </a:moveTo>
                <a:cubicBezTo>
                  <a:pt x="0" y="58698"/>
                  <a:pt x="58698" y="0"/>
                  <a:pt x="131105" y="0"/>
                </a:cubicBezTo>
                <a:lnTo>
                  <a:pt x="5631548" y="0"/>
                </a:lnTo>
                <a:cubicBezTo>
                  <a:pt x="5703955" y="0"/>
                  <a:pt x="5762653" y="58698"/>
                  <a:pt x="5762653" y="131105"/>
                </a:cubicBezTo>
                <a:lnTo>
                  <a:pt x="5762653" y="655507"/>
                </a:lnTo>
                <a:cubicBezTo>
                  <a:pt x="5762653" y="727914"/>
                  <a:pt x="5703955" y="786612"/>
                  <a:pt x="5631548" y="786612"/>
                </a:cubicBezTo>
                <a:lnTo>
                  <a:pt x="131105" y="786612"/>
                </a:lnTo>
                <a:cubicBezTo>
                  <a:pt x="58698" y="786612"/>
                  <a:pt x="0" y="727914"/>
                  <a:pt x="0" y="655507"/>
                </a:cubicBezTo>
                <a:lnTo>
                  <a:pt x="0" y="131105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9839" tIns="129839" rIns="129839" bIns="129839" numCol="1" spcCol="1270" anchor="ctr" anchorCtr="0">
            <a:noAutofit/>
          </a:bodyPr>
          <a:lstStyle/>
          <a:p>
            <a:pPr marL="0" lvl="0" indent="0" algn="l" defTabSz="10668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预习：</a:t>
            </a:r>
            <a:endParaRPr lang="zh-CN" altLang="en-US" sz="24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2043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D6CFAB6-44EF-46AF-9EF1-55CA67B500B6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5" name="Freeform 307">
              <a:extLst>
                <a:ext uri="{FF2B5EF4-FFF2-40B4-BE49-F238E27FC236}">
                  <a16:creationId xmlns:a16="http://schemas.microsoft.com/office/drawing/2014/main" id="{70774453-39C2-4E01-A5F1-91CF5A0AF9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" name="Freeform 308">
              <a:extLst>
                <a:ext uri="{FF2B5EF4-FFF2-40B4-BE49-F238E27FC236}">
                  <a16:creationId xmlns:a16="http://schemas.microsoft.com/office/drawing/2014/main" id="{74A5009F-D319-4A62-B8A4-10B80E6BD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309">
              <a:extLst>
                <a:ext uri="{FF2B5EF4-FFF2-40B4-BE49-F238E27FC236}">
                  <a16:creationId xmlns:a16="http://schemas.microsoft.com/office/drawing/2014/main" id="{614FB072-460E-42D9-8417-E4AC2E9F62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310">
              <a:extLst>
                <a:ext uri="{FF2B5EF4-FFF2-40B4-BE49-F238E27FC236}">
                  <a16:creationId xmlns:a16="http://schemas.microsoft.com/office/drawing/2014/main" id="{A4972D8A-B863-48F7-B23C-C190EE40E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311">
              <a:extLst>
                <a:ext uri="{FF2B5EF4-FFF2-40B4-BE49-F238E27FC236}">
                  <a16:creationId xmlns:a16="http://schemas.microsoft.com/office/drawing/2014/main" id="{BB6F3E2A-6591-46C0-8FE4-A0A2765E76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312">
              <a:extLst>
                <a:ext uri="{FF2B5EF4-FFF2-40B4-BE49-F238E27FC236}">
                  <a16:creationId xmlns:a16="http://schemas.microsoft.com/office/drawing/2014/main" id="{08A1F291-9461-40FB-BAE1-41C9DFFC8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13">
              <a:extLst>
                <a:ext uri="{FF2B5EF4-FFF2-40B4-BE49-F238E27FC236}">
                  <a16:creationId xmlns:a16="http://schemas.microsoft.com/office/drawing/2014/main" id="{87AEA287-FC7D-42C5-B8C6-01031AD68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14">
              <a:extLst>
                <a:ext uri="{FF2B5EF4-FFF2-40B4-BE49-F238E27FC236}">
                  <a16:creationId xmlns:a16="http://schemas.microsoft.com/office/drawing/2014/main" id="{9867D00B-E41C-4265-8A6A-E32F59A226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5">
              <a:extLst>
                <a:ext uri="{FF2B5EF4-FFF2-40B4-BE49-F238E27FC236}">
                  <a16:creationId xmlns:a16="http://schemas.microsoft.com/office/drawing/2014/main" id="{71A0F2D3-28DD-48FE-9BDD-EE782A5C0A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6">
              <a:extLst>
                <a:ext uri="{FF2B5EF4-FFF2-40B4-BE49-F238E27FC236}">
                  <a16:creationId xmlns:a16="http://schemas.microsoft.com/office/drawing/2014/main" id="{2A5E81F9-2544-4371-8D2A-10CB5E354E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7">
              <a:extLst>
                <a:ext uri="{FF2B5EF4-FFF2-40B4-BE49-F238E27FC236}">
                  <a16:creationId xmlns:a16="http://schemas.microsoft.com/office/drawing/2014/main" id="{B8D8FBA2-D578-456B-8C1C-ED6526796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8">
              <a:extLst>
                <a:ext uri="{FF2B5EF4-FFF2-40B4-BE49-F238E27FC236}">
                  <a16:creationId xmlns:a16="http://schemas.microsoft.com/office/drawing/2014/main" id="{CD48B69A-C678-44F5-878B-084DDAA242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9">
              <a:extLst>
                <a:ext uri="{FF2B5EF4-FFF2-40B4-BE49-F238E27FC236}">
                  <a16:creationId xmlns:a16="http://schemas.microsoft.com/office/drawing/2014/main" id="{655D5C08-A3C6-40AC-B11F-59C6477856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20">
              <a:extLst>
                <a:ext uri="{FF2B5EF4-FFF2-40B4-BE49-F238E27FC236}">
                  <a16:creationId xmlns:a16="http://schemas.microsoft.com/office/drawing/2014/main" id="{C3B808EE-AA34-4A22-9BC3-7340C3CC7A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21">
              <a:extLst>
                <a:ext uri="{FF2B5EF4-FFF2-40B4-BE49-F238E27FC236}">
                  <a16:creationId xmlns:a16="http://schemas.microsoft.com/office/drawing/2014/main" id="{FEFFC6F8-0FB6-4385-8C1C-760F4948E7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22">
              <a:extLst>
                <a:ext uri="{FF2B5EF4-FFF2-40B4-BE49-F238E27FC236}">
                  <a16:creationId xmlns:a16="http://schemas.microsoft.com/office/drawing/2014/main" id="{C40E3690-8B4C-4414-BBDD-33985612BA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23">
              <a:extLst>
                <a:ext uri="{FF2B5EF4-FFF2-40B4-BE49-F238E27FC236}">
                  <a16:creationId xmlns:a16="http://schemas.microsoft.com/office/drawing/2014/main" id="{E97D395E-3515-4259-876C-4BE6D22E0E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324">
              <a:extLst>
                <a:ext uri="{FF2B5EF4-FFF2-40B4-BE49-F238E27FC236}">
                  <a16:creationId xmlns:a16="http://schemas.microsoft.com/office/drawing/2014/main" id="{C79B3318-BF8E-4F06-867E-1691E4A00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Rectangle 325">
              <a:extLst>
                <a:ext uri="{FF2B5EF4-FFF2-40B4-BE49-F238E27FC236}">
                  <a16:creationId xmlns:a16="http://schemas.microsoft.com/office/drawing/2014/main" id="{208933DB-2DC2-4B0C-AF9C-F244E0160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6">
              <a:extLst>
                <a:ext uri="{FF2B5EF4-FFF2-40B4-BE49-F238E27FC236}">
                  <a16:creationId xmlns:a16="http://schemas.microsoft.com/office/drawing/2014/main" id="{1863C815-11C7-45FE-98DE-85E6567736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327">
              <a:extLst>
                <a:ext uri="{FF2B5EF4-FFF2-40B4-BE49-F238E27FC236}">
                  <a16:creationId xmlns:a16="http://schemas.microsoft.com/office/drawing/2014/main" id="{63798E27-EB28-4A0F-9C65-D5B9CB49A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328">
              <a:extLst>
                <a:ext uri="{FF2B5EF4-FFF2-40B4-BE49-F238E27FC236}">
                  <a16:creationId xmlns:a16="http://schemas.microsoft.com/office/drawing/2014/main" id="{F4F67586-1ACF-430D-BC7F-90C1E775E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29">
              <a:extLst>
                <a:ext uri="{FF2B5EF4-FFF2-40B4-BE49-F238E27FC236}">
                  <a16:creationId xmlns:a16="http://schemas.microsoft.com/office/drawing/2014/main" id="{2F64B926-B54A-4F9D-A109-C065725E4E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30">
              <a:extLst>
                <a:ext uri="{FF2B5EF4-FFF2-40B4-BE49-F238E27FC236}">
                  <a16:creationId xmlns:a16="http://schemas.microsoft.com/office/drawing/2014/main" id="{8F7DCC0E-571A-4D5C-9F57-CEC872BDE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31">
              <a:extLst>
                <a:ext uri="{FF2B5EF4-FFF2-40B4-BE49-F238E27FC236}">
                  <a16:creationId xmlns:a16="http://schemas.microsoft.com/office/drawing/2014/main" id="{E0F5D926-1398-4EDD-8C62-FE6ACB45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332">
              <a:extLst>
                <a:ext uri="{FF2B5EF4-FFF2-40B4-BE49-F238E27FC236}">
                  <a16:creationId xmlns:a16="http://schemas.microsoft.com/office/drawing/2014/main" id="{40F9DD2E-2AC2-455A-9DD8-B0A5CCB5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33">
              <a:extLst>
                <a:ext uri="{FF2B5EF4-FFF2-40B4-BE49-F238E27FC236}">
                  <a16:creationId xmlns:a16="http://schemas.microsoft.com/office/drawing/2014/main" id="{EA37623A-22F0-483A-AD85-D03D50A8D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34">
              <a:extLst>
                <a:ext uri="{FF2B5EF4-FFF2-40B4-BE49-F238E27FC236}">
                  <a16:creationId xmlns:a16="http://schemas.microsoft.com/office/drawing/2014/main" id="{B47177D2-4BDB-47A8-B66D-E77DDA086D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Rectangle 335">
              <a:extLst>
                <a:ext uri="{FF2B5EF4-FFF2-40B4-BE49-F238E27FC236}">
                  <a16:creationId xmlns:a16="http://schemas.microsoft.com/office/drawing/2014/main" id="{5A0EADAA-706A-47E3-B66E-C48A7886D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Rectangle 336">
              <a:extLst>
                <a:ext uri="{FF2B5EF4-FFF2-40B4-BE49-F238E27FC236}">
                  <a16:creationId xmlns:a16="http://schemas.microsoft.com/office/drawing/2014/main" id="{3840838A-9D81-49D5-862B-4F08F4BB9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7">
              <a:extLst>
                <a:ext uri="{FF2B5EF4-FFF2-40B4-BE49-F238E27FC236}">
                  <a16:creationId xmlns:a16="http://schemas.microsoft.com/office/drawing/2014/main" id="{3EDED51D-E764-4FC6-A557-F668F0C11E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8">
              <a:extLst>
                <a:ext uri="{FF2B5EF4-FFF2-40B4-BE49-F238E27FC236}">
                  <a16:creationId xmlns:a16="http://schemas.microsoft.com/office/drawing/2014/main" id="{FDDC53C9-E096-4E81-823C-F2D3FCA1B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9">
              <a:extLst>
                <a:ext uri="{FF2B5EF4-FFF2-40B4-BE49-F238E27FC236}">
                  <a16:creationId xmlns:a16="http://schemas.microsoft.com/office/drawing/2014/main" id="{BE38D6D9-1484-404C-A6E8-118F56D28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40">
              <a:extLst>
                <a:ext uri="{FF2B5EF4-FFF2-40B4-BE49-F238E27FC236}">
                  <a16:creationId xmlns:a16="http://schemas.microsoft.com/office/drawing/2014/main" id="{F71FD764-5DB8-49B4-85EF-9E125C7072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41">
              <a:extLst>
                <a:ext uri="{FF2B5EF4-FFF2-40B4-BE49-F238E27FC236}">
                  <a16:creationId xmlns:a16="http://schemas.microsoft.com/office/drawing/2014/main" id="{E92E46F4-58BB-439B-8843-367F87A5B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42">
              <a:extLst>
                <a:ext uri="{FF2B5EF4-FFF2-40B4-BE49-F238E27FC236}">
                  <a16:creationId xmlns:a16="http://schemas.microsoft.com/office/drawing/2014/main" id="{092EC7E5-33D4-48C1-B744-F9AE1F563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3">
              <a:extLst>
                <a:ext uri="{FF2B5EF4-FFF2-40B4-BE49-F238E27FC236}">
                  <a16:creationId xmlns:a16="http://schemas.microsoft.com/office/drawing/2014/main" id="{ED81A044-D61C-431C-B1F4-C67636A50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44">
              <a:extLst>
                <a:ext uri="{FF2B5EF4-FFF2-40B4-BE49-F238E27FC236}">
                  <a16:creationId xmlns:a16="http://schemas.microsoft.com/office/drawing/2014/main" id="{AA98962B-55DD-4B6A-9B08-537444E9F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5">
              <a:extLst>
                <a:ext uri="{FF2B5EF4-FFF2-40B4-BE49-F238E27FC236}">
                  <a16:creationId xmlns:a16="http://schemas.microsoft.com/office/drawing/2014/main" id="{6E95A9BC-235E-447D-B87A-ED096E8A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6">
              <a:extLst>
                <a:ext uri="{FF2B5EF4-FFF2-40B4-BE49-F238E27FC236}">
                  <a16:creationId xmlns:a16="http://schemas.microsoft.com/office/drawing/2014/main" id="{F3AF3630-D24E-467F-BB09-011E5D2A6C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Rectangle 347">
              <a:extLst>
                <a:ext uri="{FF2B5EF4-FFF2-40B4-BE49-F238E27FC236}">
                  <a16:creationId xmlns:a16="http://schemas.microsoft.com/office/drawing/2014/main" id="{353C60BD-B588-4172-A852-BB69F7C73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Rectangle 348">
              <a:extLst>
                <a:ext uri="{FF2B5EF4-FFF2-40B4-BE49-F238E27FC236}">
                  <a16:creationId xmlns:a16="http://schemas.microsoft.com/office/drawing/2014/main" id="{9E54D358-40D5-44F8-B5E2-93F6BECDAB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9">
              <a:extLst>
                <a:ext uri="{FF2B5EF4-FFF2-40B4-BE49-F238E27FC236}">
                  <a16:creationId xmlns:a16="http://schemas.microsoft.com/office/drawing/2014/main" id="{A3236F3F-B2A2-488A-9693-E4DA60DDD6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50">
              <a:extLst>
                <a:ext uri="{FF2B5EF4-FFF2-40B4-BE49-F238E27FC236}">
                  <a16:creationId xmlns:a16="http://schemas.microsoft.com/office/drawing/2014/main" id="{B5DCBF55-E445-47D7-8D0B-EDC51BC67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51">
              <a:extLst>
                <a:ext uri="{FF2B5EF4-FFF2-40B4-BE49-F238E27FC236}">
                  <a16:creationId xmlns:a16="http://schemas.microsoft.com/office/drawing/2014/main" id="{431C6EB4-8E61-4A8D-AAA5-FD200A0EF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352">
              <a:extLst>
                <a:ext uri="{FF2B5EF4-FFF2-40B4-BE49-F238E27FC236}">
                  <a16:creationId xmlns:a16="http://schemas.microsoft.com/office/drawing/2014/main" id="{E3D7A8DA-1963-40EA-9D82-1C7E38D1FC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53">
              <a:extLst>
                <a:ext uri="{FF2B5EF4-FFF2-40B4-BE49-F238E27FC236}">
                  <a16:creationId xmlns:a16="http://schemas.microsoft.com/office/drawing/2014/main" id="{AF0A1D26-377D-4593-B9AC-D5340AA92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Rectangle 354">
              <a:extLst>
                <a:ext uri="{FF2B5EF4-FFF2-40B4-BE49-F238E27FC236}">
                  <a16:creationId xmlns:a16="http://schemas.microsoft.com/office/drawing/2014/main" id="{439A518C-1D80-468E-9D32-1E5DB0374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5">
              <a:extLst>
                <a:ext uri="{FF2B5EF4-FFF2-40B4-BE49-F238E27FC236}">
                  <a16:creationId xmlns:a16="http://schemas.microsoft.com/office/drawing/2014/main" id="{958CEA7F-697A-4817-9E67-11C458592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Rectangle 356">
              <a:extLst>
                <a:ext uri="{FF2B5EF4-FFF2-40B4-BE49-F238E27FC236}">
                  <a16:creationId xmlns:a16="http://schemas.microsoft.com/office/drawing/2014/main" id="{2A496CE2-510C-4D8C-9270-7A95350B9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Rectangle 357">
              <a:extLst>
                <a:ext uri="{FF2B5EF4-FFF2-40B4-BE49-F238E27FC236}">
                  <a16:creationId xmlns:a16="http://schemas.microsoft.com/office/drawing/2014/main" id="{4E97FDE0-530A-4E28-85EF-5A427CFF4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358">
              <a:extLst>
                <a:ext uri="{FF2B5EF4-FFF2-40B4-BE49-F238E27FC236}">
                  <a16:creationId xmlns:a16="http://schemas.microsoft.com/office/drawing/2014/main" id="{DFD39CB9-1648-4221-8DD3-E66CDE08EF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9">
              <a:extLst>
                <a:ext uri="{FF2B5EF4-FFF2-40B4-BE49-F238E27FC236}">
                  <a16:creationId xmlns:a16="http://schemas.microsoft.com/office/drawing/2014/main" id="{97B48B09-5462-4D0B-9516-770F6120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Rectangle 360">
              <a:extLst>
                <a:ext uri="{FF2B5EF4-FFF2-40B4-BE49-F238E27FC236}">
                  <a16:creationId xmlns:a16="http://schemas.microsoft.com/office/drawing/2014/main" id="{2C9B7478-852B-4F6B-B924-79CC88B38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61">
              <a:extLst>
                <a:ext uri="{FF2B5EF4-FFF2-40B4-BE49-F238E27FC236}">
                  <a16:creationId xmlns:a16="http://schemas.microsoft.com/office/drawing/2014/main" id="{C1EE1C06-E9A2-49FA-80E7-92D740E84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62">
              <a:extLst>
                <a:ext uri="{FF2B5EF4-FFF2-40B4-BE49-F238E27FC236}">
                  <a16:creationId xmlns:a16="http://schemas.microsoft.com/office/drawing/2014/main" id="{3944A694-0004-46CA-A441-BD8E3CC4D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Rectangle 363">
              <a:extLst>
                <a:ext uri="{FF2B5EF4-FFF2-40B4-BE49-F238E27FC236}">
                  <a16:creationId xmlns:a16="http://schemas.microsoft.com/office/drawing/2014/main" id="{F98F34F5-CCF5-4381-8097-293701849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364">
              <a:extLst>
                <a:ext uri="{FF2B5EF4-FFF2-40B4-BE49-F238E27FC236}">
                  <a16:creationId xmlns:a16="http://schemas.microsoft.com/office/drawing/2014/main" id="{85643135-2A48-4E16-BDA1-055D3FB5B2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5">
              <a:extLst>
                <a:ext uri="{FF2B5EF4-FFF2-40B4-BE49-F238E27FC236}">
                  <a16:creationId xmlns:a16="http://schemas.microsoft.com/office/drawing/2014/main" id="{0241B730-4B04-48B5-B3F8-2DD8F3A912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Rectangle 366">
              <a:extLst>
                <a:ext uri="{FF2B5EF4-FFF2-40B4-BE49-F238E27FC236}">
                  <a16:creationId xmlns:a16="http://schemas.microsoft.com/office/drawing/2014/main" id="{36789E44-4B2A-405A-A317-7FE71E5A7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367">
              <a:extLst>
                <a:ext uri="{FF2B5EF4-FFF2-40B4-BE49-F238E27FC236}">
                  <a16:creationId xmlns:a16="http://schemas.microsoft.com/office/drawing/2014/main" id="{D57412F9-26C9-4259-84C6-F4EAA41B1E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8">
              <a:extLst>
                <a:ext uri="{FF2B5EF4-FFF2-40B4-BE49-F238E27FC236}">
                  <a16:creationId xmlns:a16="http://schemas.microsoft.com/office/drawing/2014/main" id="{42004DB0-3017-4650-98D9-B823E55CD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369">
              <a:extLst>
                <a:ext uri="{FF2B5EF4-FFF2-40B4-BE49-F238E27FC236}">
                  <a16:creationId xmlns:a16="http://schemas.microsoft.com/office/drawing/2014/main" id="{C3BAE1C4-78EA-4FA5-9E52-75558823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370">
              <a:extLst>
                <a:ext uri="{FF2B5EF4-FFF2-40B4-BE49-F238E27FC236}">
                  <a16:creationId xmlns:a16="http://schemas.microsoft.com/office/drawing/2014/main" id="{729CBADE-0131-4222-931B-1BA7F9ECBB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71">
              <a:extLst>
                <a:ext uri="{FF2B5EF4-FFF2-40B4-BE49-F238E27FC236}">
                  <a16:creationId xmlns:a16="http://schemas.microsoft.com/office/drawing/2014/main" id="{37B6552B-3B90-45D6-BA24-87F839FD9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Rectangle 372">
              <a:extLst>
                <a:ext uri="{FF2B5EF4-FFF2-40B4-BE49-F238E27FC236}">
                  <a16:creationId xmlns:a16="http://schemas.microsoft.com/office/drawing/2014/main" id="{1135CC52-6F55-4D45-A6A1-81E07F50A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373">
              <a:extLst>
                <a:ext uri="{FF2B5EF4-FFF2-40B4-BE49-F238E27FC236}">
                  <a16:creationId xmlns:a16="http://schemas.microsoft.com/office/drawing/2014/main" id="{944A627C-C7D1-4400-9396-652B0A9FDA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74">
              <a:extLst>
                <a:ext uri="{FF2B5EF4-FFF2-40B4-BE49-F238E27FC236}">
                  <a16:creationId xmlns:a16="http://schemas.microsoft.com/office/drawing/2014/main" id="{FCD1B1BD-4D2A-401D-9B47-4F04F4A03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Rectangle 375">
              <a:extLst>
                <a:ext uri="{FF2B5EF4-FFF2-40B4-BE49-F238E27FC236}">
                  <a16:creationId xmlns:a16="http://schemas.microsoft.com/office/drawing/2014/main" id="{5A30C3E7-4960-4F3E-BB82-9AFA5C5BAD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376">
              <a:extLst>
                <a:ext uri="{FF2B5EF4-FFF2-40B4-BE49-F238E27FC236}">
                  <a16:creationId xmlns:a16="http://schemas.microsoft.com/office/drawing/2014/main" id="{B6311558-E864-4628-BCDA-CB253B342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377">
              <a:extLst>
                <a:ext uri="{FF2B5EF4-FFF2-40B4-BE49-F238E27FC236}">
                  <a16:creationId xmlns:a16="http://schemas.microsoft.com/office/drawing/2014/main" id="{D6C57605-4B23-4991-A643-EE3C30519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8">
              <a:extLst>
                <a:ext uri="{FF2B5EF4-FFF2-40B4-BE49-F238E27FC236}">
                  <a16:creationId xmlns:a16="http://schemas.microsoft.com/office/drawing/2014/main" id="{5809061C-01D7-45EA-8CB1-A743A63A2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379">
              <a:extLst>
                <a:ext uri="{FF2B5EF4-FFF2-40B4-BE49-F238E27FC236}">
                  <a16:creationId xmlns:a16="http://schemas.microsoft.com/office/drawing/2014/main" id="{462A82BD-378E-4312-8FAF-71BF7E802B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80">
              <a:extLst>
                <a:ext uri="{FF2B5EF4-FFF2-40B4-BE49-F238E27FC236}">
                  <a16:creationId xmlns:a16="http://schemas.microsoft.com/office/drawing/2014/main" id="{FDA9AAC6-B7C6-4CF4-ABC5-9BC799B0FF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381">
              <a:extLst>
                <a:ext uri="{FF2B5EF4-FFF2-40B4-BE49-F238E27FC236}">
                  <a16:creationId xmlns:a16="http://schemas.microsoft.com/office/drawing/2014/main" id="{863EDFBC-0CB6-4804-AB6C-1C5DEE9D9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82">
              <a:extLst>
                <a:ext uri="{FF2B5EF4-FFF2-40B4-BE49-F238E27FC236}">
                  <a16:creationId xmlns:a16="http://schemas.microsoft.com/office/drawing/2014/main" id="{48F965AE-A47C-425F-BB3A-D03B28F36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383">
              <a:extLst>
                <a:ext uri="{FF2B5EF4-FFF2-40B4-BE49-F238E27FC236}">
                  <a16:creationId xmlns:a16="http://schemas.microsoft.com/office/drawing/2014/main" id="{C42A96AA-453C-46E7-807C-F1D53D5CA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384">
              <a:extLst>
                <a:ext uri="{FF2B5EF4-FFF2-40B4-BE49-F238E27FC236}">
                  <a16:creationId xmlns:a16="http://schemas.microsoft.com/office/drawing/2014/main" id="{008B4D36-CF51-4C2D-83CA-39C42392EF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385">
              <a:extLst>
                <a:ext uri="{FF2B5EF4-FFF2-40B4-BE49-F238E27FC236}">
                  <a16:creationId xmlns:a16="http://schemas.microsoft.com/office/drawing/2014/main" id="{2FE31798-01EA-4F3A-9DEF-DD2D1EBB6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6">
              <a:extLst>
                <a:ext uri="{FF2B5EF4-FFF2-40B4-BE49-F238E27FC236}">
                  <a16:creationId xmlns:a16="http://schemas.microsoft.com/office/drawing/2014/main" id="{69BAFA30-A708-4252-8ACA-5B233CBED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Rectangle 387">
              <a:extLst>
                <a:ext uri="{FF2B5EF4-FFF2-40B4-BE49-F238E27FC236}">
                  <a16:creationId xmlns:a16="http://schemas.microsoft.com/office/drawing/2014/main" id="{A53D34D9-549E-42C6-86B1-0EB0E3B4C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388">
              <a:extLst>
                <a:ext uri="{FF2B5EF4-FFF2-40B4-BE49-F238E27FC236}">
                  <a16:creationId xmlns:a16="http://schemas.microsoft.com/office/drawing/2014/main" id="{3B3DE0D5-79EC-4D96-9045-89C7505390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9">
              <a:extLst>
                <a:ext uri="{FF2B5EF4-FFF2-40B4-BE49-F238E27FC236}">
                  <a16:creationId xmlns:a16="http://schemas.microsoft.com/office/drawing/2014/main" id="{80E1BF3A-09B2-4FA4-9E63-60DB5F815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390">
              <a:extLst>
                <a:ext uri="{FF2B5EF4-FFF2-40B4-BE49-F238E27FC236}">
                  <a16:creationId xmlns:a16="http://schemas.microsoft.com/office/drawing/2014/main" id="{201E2647-8C5D-4095-A3C3-1B3DAE829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391">
              <a:extLst>
                <a:ext uri="{FF2B5EF4-FFF2-40B4-BE49-F238E27FC236}">
                  <a16:creationId xmlns:a16="http://schemas.microsoft.com/office/drawing/2014/main" id="{448A3F78-B537-4554-9DDF-2FC22136AF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92">
              <a:extLst>
                <a:ext uri="{FF2B5EF4-FFF2-40B4-BE49-F238E27FC236}">
                  <a16:creationId xmlns:a16="http://schemas.microsoft.com/office/drawing/2014/main" id="{AB296217-0614-4136-A5E3-B52053EF9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Rectangle 393">
              <a:extLst>
                <a:ext uri="{FF2B5EF4-FFF2-40B4-BE49-F238E27FC236}">
                  <a16:creationId xmlns:a16="http://schemas.microsoft.com/office/drawing/2014/main" id="{CB02DA3B-4644-4C63-A19D-DF296C9B1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394">
              <a:extLst>
                <a:ext uri="{FF2B5EF4-FFF2-40B4-BE49-F238E27FC236}">
                  <a16:creationId xmlns:a16="http://schemas.microsoft.com/office/drawing/2014/main" id="{E721408A-289E-467B-A79C-9AA57AFB6E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5">
              <a:extLst>
                <a:ext uri="{FF2B5EF4-FFF2-40B4-BE49-F238E27FC236}">
                  <a16:creationId xmlns:a16="http://schemas.microsoft.com/office/drawing/2014/main" id="{BC61F170-6BD4-4A57-AA1E-3DCEF5260C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396">
              <a:extLst>
                <a:ext uri="{FF2B5EF4-FFF2-40B4-BE49-F238E27FC236}">
                  <a16:creationId xmlns:a16="http://schemas.microsoft.com/office/drawing/2014/main" id="{E5D7BAFA-0C37-44E7-8B52-5AC170276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397">
              <a:extLst>
                <a:ext uri="{FF2B5EF4-FFF2-40B4-BE49-F238E27FC236}">
                  <a16:creationId xmlns:a16="http://schemas.microsoft.com/office/drawing/2014/main" id="{546C7E4A-582D-4B20-83AA-131839189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8">
              <a:extLst>
                <a:ext uri="{FF2B5EF4-FFF2-40B4-BE49-F238E27FC236}">
                  <a16:creationId xmlns:a16="http://schemas.microsoft.com/office/drawing/2014/main" id="{0AD3FD19-8273-490D-8086-91D73094C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Rectangle 399">
              <a:extLst>
                <a:ext uri="{FF2B5EF4-FFF2-40B4-BE49-F238E27FC236}">
                  <a16:creationId xmlns:a16="http://schemas.microsoft.com/office/drawing/2014/main" id="{B6CCFDBD-EFE6-4BF1-97BC-89A9F65F3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400">
              <a:extLst>
                <a:ext uri="{FF2B5EF4-FFF2-40B4-BE49-F238E27FC236}">
                  <a16:creationId xmlns:a16="http://schemas.microsoft.com/office/drawing/2014/main" id="{B59FD43E-E10A-4C82-A486-70ABBD6EF4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401">
              <a:extLst>
                <a:ext uri="{FF2B5EF4-FFF2-40B4-BE49-F238E27FC236}">
                  <a16:creationId xmlns:a16="http://schemas.microsoft.com/office/drawing/2014/main" id="{5C91E737-DF8B-41DF-8FE2-67EDD3CA8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402">
              <a:extLst>
                <a:ext uri="{FF2B5EF4-FFF2-40B4-BE49-F238E27FC236}">
                  <a16:creationId xmlns:a16="http://schemas.microsoft.com/office/drawing/2014/main" id="{1CB52B8D-CC20-426A-9908-20EF66705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403">
              <a:extLst>
                <a:ext uri="{FF2B5EF4-FFF2-40B4-BE49-F238E27FC236}">
                  <a16:creationId xmlns:a16="http://schemas.microsoft.com/office/drawing/2014/main" id="{1C815919-B9DD-448F-A6ED-08054C8B06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404">
              <a:extLst>
                <a:ext uri="{FF2B5EF4-FFF2-40B4-BE49-F238E27FC236}">
                  <a16:creationId xmlns:a16="http://schemas.microsoft.com/office/drawing/2014/main" id="{387CE682-013C-4335-993C-A051637D0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5">
              <a:extLst>
                <a:ext uri="{FF2B5EF4-FFF2-40B4-BE49-F238E27FC236}">
                  <a16:creationId xmlns:a16="http://schemas.microsoft.com/office/drawing/2014/main" id="{6A74039B-0FA3-4167-9D54-46B308B84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406">
              <a:extLst>
                <a:ext uri="{FF2B5EF4-FFF2-40B4-BE49-F238E27FC236}">
                  <a16:creationId xmlns:a16="http://schemas.microsoft.com/office/drawing/2014/main" id="{6666B1A0-9597-4EA6-A559-0AD306E35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5" name="文本框 16">
            <a:extLst>
              <a:ext uri="{FF2B5EF4-FFF2-40B4-BE49-F238E27FC236}">
                <a16:creationId xmlns:a16="http://schemas.microsoft.com/office/drawing/2014/main" id="{5928BB74-C5BF-45B8-8942-8ED9E97F8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9743" y="4412245"/>
            <a:ext cx="26899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it-IT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4B367BBF-8E05-44BA-97B1-30769569D32B}"/>
              </a:ext>
            </a:extLst>
          </p:cNvPr>
          <p:cNvCxnSpPr>
            <a:cxnSpLocks/>
          </p:cNvCxnSpPr>
          <p:nvPr/>
        </p:nvCxnSpPr>
        <p:spPr>
          <a:xfrm>
            <a:off x="4806701" y="4388362"/>
            <a:ext cx="2615418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文本框 106">
            <a:extLst>
              <a:ext uri="{FF2B5EF4-FFF2-40B4-BE49-F238E27FC236}">
                <a16:creationId xmlns:a16="http://schemas.microsoft.com/office/drawing/2014/main" id="{96C8EF20-E357-4A7B-A2BA-099321217178}"/>
              </a:ext>
            </a:extLst>
          </p:cNvPr>
          <p:cNvSpPr txBox="1"/>
          <p:nvPr/>
        </p:nvSpPr>
        <p:spPr>
          <a:xfrm>
            <a:off x="4654965" y="3536891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dirty="0">
                <a:ln w="76200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C95E7FFC-D9F7-48F5-9A72-F8903699ACC6}"/>
              </a:ext>
            </a:extLst>
          </p:cNvPr>
          <p:cNvGrpSpPr/>
          <p:nvPr/>
        </p:nvGrpSpPr>
        <p:grpSpPr>
          <a:xfrm>
            <a:off x="4880188" y="2577831"/>
            <a:ext cx="2429931" cy="844474"/>
            <a:chOff x="1287463" y="4208463"/>
            <a:chExt cx="2795588" cy="971551"/>
          </a:xfrm>
        </p:grpSpPr>
        <p:sp>
          <p:nvSpPr>
            <p:cNvPr id="141" name="Line 265">
              <a:extLst>
                <a:ext uri="{FF2B5EF4-FFF2-40B4-BE49-F238E27FC236}">
                  <a16:creationId xmlns:a16="http://schemas.microsoft.com/office/drawing/2014/main" id="{D6CD80DA-01B4-48E4-8411-EA86F8D872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7463" y="5106988"/>
              <a:ext cx="27955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Freeform 266">
              <a:extLst>
                <a:ext uri="{FF2B5EF4-FFF2-40B4-BE49-F238E27FC236}">
                  <a16:creationId xmlns:a16="http://schemas.microsoft.com/office/drawing/2014/main" id="{F918A079-1920-4640-974D-92E6D78A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4208463"/>
              <a:ext cx="2033588" cy="461963"/>
            </a:xfrm>
            <a:custGeom>
              <a:avLst/>
              <a:gdLst>
                <a:gd name="T0" fmla="*/ 480 w 480"/>
                <a:gd name="T1" fmla="*/ 25 h 109"/>
                <a:gd name="T2" fmla="*/ 480 w 480"/>
                <a:gd name="T3" fmla="*/ 0 h 109"/>
                <a:gd name="T4" fmla="*/ 55 w 480"/>
                <a:gd name="T5" fmla="*/ 0 h 109"/>
                <a:gd name="T6" fmla="*/ 0 w 480"/>
                <a:gd name="T7" fmla="*/ 54 h 109"/>
                <a:gd name="T8" fmla="*/ 55 w 480"/>
                <a:gd name="T9" fmla="*/ 109 h 109"/>
                <a:gd name="T10" fmla="*/ 480 w 480"/>
                <a:gd name="T11" fmla="*/ 109 h 109"/>
                <a:gd name="T12" fmla="*/ 480 w 480"/>
                <a:gd name="T13" fmla="*/ 84 h 109"/>
                <a:gd name="T14" fmla="*/ 77 w 480"/>
                <a:gd name="T15" fmla="*/ 84 h 109"/>
                <a:gd name="T16" fmla="*/ 77 w 480"/>
                <a:gd name="T17" fmla="*/ 25 h 109"/>
                <a:gd name="T18" fmla="*/ 480 w 480"/>
                <a:gd name="T19" fmla="*/ 2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0" h="109">
                  <a:moveTo>
                    <a:pt x="480" y="25"/>
                  </a:moveTo>
                  <a:cubicBezTo>
                    <a:pt x="480" y="0"/>
                    <a:pt x="480" y="0"/>
                    <a:pt x="48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5" y="0"/>
                    <a:pt x="0" y="24"/>
                    <a:pt x="0" y="54"/>
                  </a:cubicBezTo>
                  <a:cubicBezTo>
                    <a:pt x="0" y="85"/>
                    <a:pt x="25" y="109"/>
                    <a:pt x="55" y="109"/>
                  </a:cubicBezTo>
                  <a:cubicBezTo>
                    <a:pt x="480" y="109"/>
                    <a:pt x="480" y="109"/>
                    <a:pt x="480" y="109"/>
                  </a:cubicBezTo>
                  <a:cubicBezTo>
                    <a:pt x="480" y="84"/>
                    <a:pt x="480" y="84"/>
                    <a:pt x="480" y="84"/>
                  </a:cubicBezTo>
                  <a:cubicBezTo>
                    <a:pt x="77" y="84"/>
                    <a:pt x="77" y="84"/>
                    <a:pt x="77" y="84"/>
                  </a:cubicBezTo>
                  <a:cubicBezTo>
                    <a:pt x="77" y="25"/>
                    <a:pt x="77" y="25"/>
                    <a:pt x="77" y="25"/>
                  </a:cubicBezTo>
                  <a:lnTo>
                    <a:pt x="480" y="25"/>
                  </a:lnTo>
                  <a:close/>
                </a:path>
              </a:pathLst>
            </a:custGeom>
            <a:solidFill>
              <a:srgbClr val="FFD3A2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Rectangle 267">
              <a:extLst>
                <a:ext uri="{FF2B5EF4-FFF2-40B4-BE49-F238E27FC236}">
                  <a16:creationId xmlns:a16="http://schemas.microsoft.com/office/drawing/2014/main" id="{D654B82D-9A6D-4EC4-B76E-3F87DAEFEC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313238"/>
              <a:ext cx="1576388" cy="250825"/>
            </a:xfrm>
            <a:prstGeom prst="rect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Line 268">
              <a:extLst>
                <a:ext uri="{FF2B5EF4-FFF2-40B4-BE49-F238E27FC236}">
                  <a16:creationId xmlns:a16="http://schemas.microsoft.com/office/drawing/2014/main" id="{30532587-DDDF-4CCC-ADC3-557C779CC7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0538" y="4437063"/>
              <a:ext cx="15763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5" name="Rectangle 269">
              <a:extLst>
                <a:ext uri="{FF2B5EF4-FFF2-40B4-BE49-F238E27FC236}">
                  <a16:creationId xmlns:a16="http://schemas.microsoft.com/office/drawing/2014/main" id="{54324028-A6A0-4B9D-8AD6-168F6580C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4313238"/>
              <a:ext cx="131763" cy="250825"/>
            </a:xfrm>
            <a:prstGeom prst="rect">
              <a:avLst/>
            </a:prstGeom>
            <a:solidFill>
              <a:srgbClr val="34508B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6" name="Freeform 270">
              <a:extLst>
                <a:ext uri="{FF2B5EF4-FFF2-40B4-BE49-F238E27FC236}">
                  <a16:creationId xmlns:a16="http://schemas.microsoft.com/office/drawing/2014/main" id="{10CE350B-1DB3-4985-9C09-24FF3A744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4797426"/>
              <a:ext cx="1800225" cy="182563"/>
            </a:xfrm>
            <a:custGeom>
              <a:avLst/>
              <a:gdLst>
                <a:gd name="T0" fmla="*/ 1134 w 1134"/>
                <a:gd name="T1" fmla="*/ 115 h 115"/>
                <a:gd name="T2" fmla="*/ 0 w 1134"/>
                <a:gd name="T3" fmla="*/ 115 h 115"/>
                <a:gd name="T4" fmla="*/ 58 w 1134"/>
                <a:gd name="T5" fmla="*/ 59 h 115"/>
                <a:gd name="T6" fmla="*/ 0 w 1134"/>
                <a:gd name="T7" fmla="*/ 0 h 115"/>
                <a:gd name="T8" fmla="*/ 1134 w 1134"/>
                <a:gd name="T9" fmla="*/ 0 h 115"/>
                <a:gd name="T10" fmla="*/ 1134 w 1134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4" h="115">
                  <a:moveTo>
                    <a:pt x="1134" y="115"/>
                  </a:moveTo>
                  <a:lnTo>
                    <a:pt x="0" y="115"/>
                  </a:lnTo>
                  <a:lnTo>
                    <a:pt x="58" y="59"/>
                  </a:lnTo>
                  <a:lnTo>
                    <a:pt x="0" y="0"/>
                  </a:lnTo>
                  <a:lnTo>
                    <a:pt x="1134" y="0"/>
                  </a:lnTo>
                  <a:lnTo>
                    <a:pt x="1134" y="115"/>
                  </a:lnTo>
                  <a:close/>
                </a:path>
              </a:pathLst>
            </a:custGeom>
            <a:solidFill>
              <a:srgbClr val="FFFFFF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7" name="Line 271">
              <a:extLst>
                <a:ext uri="{FF2B5EF4-FFF2-40B4-BE49-F238E27FC236}">
                  <a16:creationId xmlns:a16="http://schemas.microsoft.com/office/drawing/2014/main" id="{EFEE4037-592B-4CE9-9E92-880C3C45F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6800" y="4891088"/>
              <a:ext cx="484188" cy="0"/>
            </a:xfrm>
            <a:prstGeom prst="line">
              <a:avLst/>
            </a:prstGeom>
            <a:noFill/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8" name="Freeform 272">
              <a:extLst>
                <a:ext uri="{FF2B5EF4-FFF2-40B4-BE49-F238E27FC236}">
                  <a16:creationId xmlns:a16="http://schemas.microsoft.com/office/drawing/2014/main" id="{BDF10418-7690-46D0-8E95-98A053A44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463" y="4670426"/>
              <a:ext cx="2151063" cy="436563"/>
            </a:xfrm>
            <a:custGeom>
              <a:avLst/>
              <a:gdLst>
                <a:gd name="T0" fmla="*/ 457 w 508"/>
                <a:gd name="T1" fmla="*/ 0 h 103"/>
                <a:gd name="T2" fmla="*/ 0 w 508"/>
                <a:gd name="T3" fmla="*/ 0 h 103"/>
                <a:gd name="T4" fmla="*/ 0 w 508"/>
                <a:gd name="T5" fmla="*/ 30 h 103"/>
                <a:gd name="T6" fmla="*/ 425 w 508"/>
                <a:gd name="T7" fmla="*/ 30 h 103"/>
                <a:gd name="T8" fmla="*/ 425 w 508"/>
                <a:gd name="T9" fmla="*/ 73 h 103"/>
                <a:gd name="T10" fmla="*/ 0 w 508"/>
                <a:gd name="T11" fmla="*/ 73 h 103"/>
                <a:gd name="T12" fmla="*/ 0 w 508"/>
                <a:gd name="T13" fmla="*/ 103 h 103"/>
                <a:gd name="T14" fmla="*/ 457 w 508"/>
                <a:gd name="T15" fmla="*/ 103 h 103"/>
                <a:gd name="T16" fmla="*/ 508 w 508"/>
                <a:gd name="T17" fmla="*/ 52 h 103"/>
                <a:gd name="T18" fmla="*/ 508 w 508"/>
                <a:gd name="T19" fmla="*/ 52 h 103"/>
                <a:gd name="T20" fmla="*/ 457 w 508"/>
                <a:gd name="T2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103">
                  <a:moveTo>
                    <a:pt x="45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425" y="30"/>
                    <a:pt x="425" y="30"/>
                    <a:pt x="425" y="30"/>
                  </a:cubicBezTo>
                  <a:cubicBezTo>
                    <a:pt x="425" y="73"/>
                    <a:pt x="425" y="73"/>
                    <a:pt x="425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457" y="103"/>
                    <a:pt x="457" y="103"/>
                    <a:pt x="457" y="103"/>
                  </a:cubicBezTo>
                  <a:cubicBezTo>
                    <a:pt x="485" y="103"/>
                    <a:pt x="508" y="80"/>
                    <a:pt x="508" y="52"/>
                  </a:cubicBezTo>
                  <a:cubicBezTo>
                    <a:pt x="508" y="52"/>
                    <a:pt x="508" y="52"/>
                    <a:pt x="508" y="52"/>
                  </a:cubicBezTo>
                  <a:cubicBezTo>
                    <a:pt x="508" y="23"/>
                    <a:pt x="485" y="0"/>
                    <a:pt x="457" y="0"/>
                  </a:cubicBezTo>
                  <a:close/>
                </a:path>
              </a:pathLst>
            </a:custGeom>
            <a:solidFill>
              <a:srgbClr val="FF9F9E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9" name="Freeform 273">
              <a:extLst>
                <a:ext uri="{FF2B5EF4-FFF2-40B4-BE49-F238E27FC236}">
                  <a16:creationId xmlns:a16="http://schemas.microsoft.com/office/drawing/2014/main" id="{45DC9E55-36CD-4C61-B1A1-FDE72572F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800" y="4797426"/>
              <a:ext cx="254000" cy="382588"/>
            </a:xfrm>
            <a:custGeom>
              <a:avLst/>
              <a:gdLst>
                <a:gd name="T0" fmla="*/ 160 w 160"/>
                <a:gd name="T1" fmla="*/ 241 h 241"/>
                <a:gd name="T2" fmla="*/ 80 w 160"/>
                <a:gd name="T3" fmla="*/ 187 h 241"/>
                <a:gd name="T4" fmla="*/ 0 w 160"/>
                <a:gd name="T5" fmla="*/ 241 h 241"/>
                <a:gd name="T6" fmla="*/ 0 w 160"/>
                <a:gd name="T7" fmla="*/ 0 h 241"/>
                <a:gd name="T8" fmla="*/ 160 w 160"/>
                <a:gd name="T9" fmla="*/ 0 h 241"/>
                <a:gd name="T10" fmla="*/ 160 w 160"/>
                <a:gd name="T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241">
                  <a:moveTo>
                    <a:pt x="160" y="241"/>
                  </a:moveTo>
                  <a:lnTo>
                    <a:pt x="80" y="187"/>
                  </a:lnTo>
                  <a:lnTo>
                    <a:pt x="0" y="241"/>
                  </a:lnTo>
                  <a:lnTo>
                    <a:pt x="0" y="0"/>
                  </a:lnTo>
                  <a:lnTo>
                    <a:pt x="160" y="0"/>
                  </a:lnTo>
                  <a:lnTo>
                    <a:pt x="160" y="241"/>
                  </a:lnTo>
                  <a:close/>
                </a:path>
              </a:pathLst>
            </a:custGeom>
            <a:solidFill>
              <a:srgbClr val="3BDDBA"/>
            </a:solidFill>
            <a:ln w="50800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F1747C44-A0D7-4500-A3E3-03D9B05B0A23}"/>
              </a:ext>
            </a:extLst>
          </p:cNvPr>
          <p:cNvGrpSpPr/>
          <p:nvPr/>
        </p:nvGrpSpPr>
        <p:grpSpPr>
          <a:xfrm>
            <a:off x="5160128" y="1477079"/>
            <a:ext cx="1895925" cy="1294308"/>
            <a:chOff x="631826" y="-554038"/>
            <a:chExt cx="2181225" cy="1489076"/>
          </a:xfrm>
        </p:grpSpPr>
        <p:sp>
          <p:nvSpPr>
            <p:cNvPr id="151" name="Freeform 304">
              <a:extLst>
                <a:ext uri="{FF2B5EF4-FFF2-40B4-BE49-F238E27FC236}">
                  <a16:creationId xmlns:a16="http://schemas.microsoft.com/office/drawing/2014/main" id="{44C0F0E5-0A01-4703-985C-609A44665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676" y="-307975"/>
              <a:ext cx="1533525" cy="960438"/>
            </a:xfrm>
            <a:custGeom>
              <a:avLst/>
              <a:gdLst>
                <a:gd name="T0" fmla="*/ 360 w 360"/>
                <a:gd name="T1" fmla="*/ 174 h 225"/>
                <a:gd name="T2" fmla="*/ 271 w 360"/>
                <a:gd name="T3" fmla="*/ 205 h 225"/>
                <a:gd name="T4" fmla="*/ 89 w 360"/>
                <a:gd name="T5" fmla="*/ 205 h 225"/>
                <a:gd name="T6" fmla="*/ 0 w 360"/>
                <a:gd name="T7" fmla="*/ 174 h 225"/>
                <a:gd name="T8" fmla="*/ 43 w 360"/>
                <a:gd name="T9" fmla="*/ 0 h 225"/>
                <a:gd name="T10" fmla="*/ 317 w 360"/>
                <a:gd name="T11" fmla="*/ 0 h 225"/>
                <a:gd name="T12" fmla="*/ 360 w 360"/>
                <a:gd name="T13" fmla="*/ 174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0" h="225">
                  <a:moveTo>
                    <a:pt x="360" y="174"/>
                  </a:moveTo>
                  <a:cubicBezTo>
                    <a:pt x="271" y="205"/>
                    <a:pt x="271" y="205"/>
                    <a:pt x="271" y="205"/>
                  </a:cubicBezTo>
                  <a:cubicBezTo>
                    <a:pt x="212" y="225"/>
                    <a:pt x="149" y="225"/>
                    <a:pt x="89" y="20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17" y="0"/>
                    <a:pt x="317" y="0"/>
                    <a:pt x="317" y="0"/>
                  </a:cubicBezTo>
                  <a:lnTo>
                    <a:pt x="360" y="174"/>
                  </a:lnTo>
                  <a:close/>
                </a:path>
              </a:pathLst>
            </a:custGeom>
            <a:solidFill>
              <a:srgbClr val="62C3E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2" name="Freeform 305">
              <a:extLst>
                <a:ext uri="{FF2B5EF4-FFF2-40B4-BE49-F238E27FC236}">
                  <a16:creationId xmlns:a16="http://schemas.microsoft.com/office/drawing/2014/main" id="{9B100787-0227-4B02-BF43-BBD9D41D6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6" y="-447675"/>
              <a:ext cx="2181225" cy="690563"/>
            </a:xfrm>
            <a:custGeom>
              <a:avLst/>
              <a:gdLst>
                <a:gd name="T0" fmla="*/ 1162 w 1374"/>
                <a:gd name="T1" fmla="*/ 150 h 435"/>
                <a:gd name="T2" fmla="*/ 687 w 1374"/>
                <a:gd name="T3" fmla="*/ 0 h 435"/>
                <a:gd name="T4" fmla="*/ 212 w 1374"/>
                <a:gd name="T5" fmla="*/ 150 h 435"/>
                <a:gd name="T6" fmla="*/ 0 w 1374"/>
                <a:gd name="T7" fmla="*/ 150 h 435"/>
                <a:gd name="T8" fmla="*/ 0 w 1374"/>
                <a:gd name="T9" fmla="*/ 218 h 435"/>
                <a:gd name="T10" fmla="*/ 687 w 1374"/>
                <a:gd name="T11" fmla="*/ 435 h 435"/>
                <a:gd name="T12" fmla="*/ 1374 w 1374"/>
                <a:gd name="T13" fmla="*/ 218 h 435"/>
                <a:gd name="T14" fmla="*/ 1374 w 1374"/>
                <a:gd name="T15" fmla="*/ 150 h 435"/>
                <a:gd name="T16" fmla="*/ 1162 w 1374"/>
                <a:gd name="T17" fmla="*/ 15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4" h="435">
                  <a:moveTo>
                    <a:pt x="1162" y="150"/>
                  </a:moveTo>
                  <a:lnTo>
                    <a:pt x="687" y="0"/>
                  </a:lnTo>
                  <a:lnTo>
                    <a:pt x="212" y="150"/>
                  </a:lnTo>
                  <a:lnTo>
                    <a:pt x="0" y="150"/>
                  </a:lnTo>
                  <a:lnTo>
                    <a:pt x="0" y="218"/>
                  </a:lnTo>
                  <a:lnTo>
                    <a:pt x="687" y="435"/>
                  </a:lnTo>
                  <a:lnTo>
                    <a:pt x="1374" y="218"/>
                  </a:lnTo>
                  <a:lnTo>
                    <a:pt x="1374" y="150"/>
                  </a:lnTo>
                  <a:lnTo>
                    <a:pt x="1162" y="150"/>
                  </a:lnTo>
                  <a:close/>
                </a:path>
              </a:pathLst>
            </a:cu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3" name="Freeform 306">
              <a:extLst>
                <a:ext uri="{FF2B5EF4-FFF2-40B4-BE49-F238E27FC236}">
                  <a16:creationId xmlns:a16="http://schemas.microsoft.com/office/drawing/2014/main" id="{57E7288D-6E8B-47AF-A2B7-EE23C427C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26" y="-554038"/>
              <a:ext cx="2181225" cy="690563"/>
            </a:xfrm>
            <a:custGeom>
              <a:avLst/>
              <a:gdLst>
                <a:gd name="T0" fmla="*/ 687 w 1374"/>
                <a:gd name="T1" fmla="*/ 0 h 435"/>
                <a:gd name="T2" fmla="*/ 0 w 1374"/>
                <a:gd name="T3" fmla="*/ 217 h 435"/>
                <a:gd name="T4" fmla="*/ 687 w 1374"/>
                <a:gd name="T5" fmla="*/ 435 h 435"/>
                <a:gd name="T6" fmla="*/ 1374 w 1374"/>
                <a:gd name="T7" fmla="*/ 217 h 435"/>
                <a:gd name="T8" fmla="*/ 687 w 1374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4" h="435">
                  <a:moveTo>
                    <a:pt x="687" y="0"/>
                  </a:moveTo>
                  <a:lnTo>
                    <a:pt x="0" y="217"/>
                  </a:lnTo>
                  <a:lnTo>
                    <a:pt x="687" y="435"/>
                  </a:lnTo>
                  <a:lnTo>
                    <a:pt x="1374" y="217"/>
                  </a:lnTo>
                  <a:lnTo>
                    <a:pt x="687" y="0"/>
                  </a:lnTo>
                  <a:close/>
                </a:path>
              </a:pathLst>
            </a:custGeom>
            <a:solidFill>
              <a:srgbClr val="62C3E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4" name="Freeform 307">
              <a:extLst>
                <a:ext uri="{FF2B5EF4-FFF2-40B4-BE49-F238E27FC236}">
                  <a16:creationId xmlns:a16="http://schemas.microsoft.com/office/drawing/2014/main" id="{0B2C7150-E77A-4931-A5A0-0D569A3B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838" y="214313"/>
              <a:ext cx="1477963" cy="319088"/>
            </a:xfrm>
            <a:custGeom>
              <a:avLst/>
              <a:gdLst>
                <a:gd name="T0" fmla="*/ 0 w 347"/>
                <a:gd name="T1" fmla="*/ 27 h 75"/>
                <a:gd name="T2" fmla="*/ 82 w 347"/>
                <a:gd name="T3" fmla="*/ 55 h 75"/>
                <a:gd name="T4" fmla="*/ 264 w 347"/>
                <a:gd name="T5" fmla="*/ 55 h 75"/>
                <a:gd name="T6" fmla="*/ 347 w 347"/>
                <a:gd name="T7" fmla="*/ 27 h 75"/>
                <a:gd name="T8" fmla="*/ 340 w 347"/>
                <a:gd name="T9" fmla="*/ 0 h 75"/>
                <a:gd name="T10" fmla="*/ 264 w 347"/>
                <a:gd name="T11" fmla="*/ 26 h 75"/>
                <a:gd name="T12" fmla="*/ 82 w 347"/>
                <a:gd name="T13" fmla="*/ 26 h 75"/>
                <a:gd name="T14" fmla="*/ 6 w 347"/>
                <a:gd name="T15" fmla="*/ 0 h 75"/>
                <a:gd name="T16" fmla="*/ 0 w 347"/>
                <a:gd name="T17" fmla="*/ 2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7" h="75">
                  <a:moveTo>
                    <a:pt x="0" y="27"/>
                  </a:moveTo>
                  <a:cubicBezTo>
                    <a:pt x="82" y="55"/>
                    <a:pt x="82" y="55"/>
                    <a:pt x="82" y="55"/>
                  </a:cubicBezTo>
                  <a:cubicBezTo>
                    <a:pt x="142" y="75"/>
                    <a:pt x="205" y="75"/>
                    <a:pt x="264" y="55"/>
                  </a:cubicBezTo>
                  <a:cubicBezTo>
                    <a:pt x="347" y="27"/>
                    <a:pt x="347" y="27"/>
                    <a:pt x="347" y="27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05" y="46"/>
                    <a:pt x="142" y="46"/>
                    <a:pt x="82" y="2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FFFAAD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Freeform 308">
              <a:extLst>
                <a:ext uri="{FF2B5EF4-FFF2-40B4-BE49-F238E27FC236}">
                  <a16:creationId xmlns:a16="http://schemas.microsoft.com/office/drawing/2014/main" id="{A172249E-AEB3-4D13-8356-430245F8F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2438" y="-209550"/>
              <a:ext cx="511175" cy="930276"/>
            </a:xfrm>
            <a:custGeom>
              <a:avLst/>
              <a:gdLst>
                <a:gd name="T0" fmla="*/ 0 w 322"/>
                <a:gd name="T1" fmla="*/ 0 h 586"/>
                <a:gd name="T2" fmla="*/ 322 w 322"/>
                <a:gd name="T3" fmla="*/ 116 h 586"/>
                <a:gd name="T4" fmla="*/ 322 w 322"/>
                <a:gd name="T5" fmla="*/ 586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2" h="586">
                  <a:moveTo>
                    <a:pt x="0" y="0"/>
                  </a:moveTo>
                  <a:lnTo>
                    <a:pt x="322" y="116"/>
                  </a:lnTo>
                  <a:lnTo>
                    <a:pt x="322" y="586"/>
                  </a:lnTo>
                </a:path>
              </a:pathLst>
            </a:custGeom>
            <a:noFill/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6" name="Oval 309">
              <a:extLst>
                <a:ext uri="{FF2B5EF4-FFF2-40B4-BE49-F238E27FC236}">
                  <a16:creationId xmlns:a16="http://schemas.microsoft.com/office/drawing/2014/main" id="{0D9DC5BB-976B-4248-83B1-5E3789BE6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588" y="588963"/>
              <a:ext cx="144463" cy="146050"/>
            </a:xfrm>
            <a:prstGeom prst="ellipse">
              <a:avLst/>
            </a:pr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7" name="Freeform 310">
              <a:extLst>
                <a:ext uri="{FF2B5EF4-FFF2-40B4-BE49-F238E27FC236}">
                  <a16:creationId xmlns:a16="http://schemas.microsoft.com/office/drawing/2014/main" id="{501F0803-1955-4A17-A393-B36930555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1" y="661988"/>
              <a:ext cx="212725" cy="273050"/>
            </a:xfrm>
            <a:custGeom>
              <a:avLst/>
              <a:gdLst>
                <a:gd name="T0" fmla="*/ 25 w 50"/>
                <a:gd name="T1" fmla="*/ 0 h 64"/>
                <a:gd name="T2" fmla="*/ 0 w 50"/>
                <a:gd name="T3" fmla="*/ 64 h 64"/>
                <a:gd name="T4" fmla="*/ 25 w 50"/>
                <a:gd name="T5" fmla="*/ 64 h 64"/>
                <a:gd name="T6" fmla="*/ 50 w 50"/>
                <a:gd name="T7" fmla="*/ 64 h 64"/>
                <a:gd name="T8" fmla="*/ 25 w 50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4">
                  <a:moveTo>
                    <a:pt x="25" y="0"/>
                  </a:moveTo>
                  <a:cubicBezTo>
                    <a:pt x="25" y="0"/>
                    <a:pt x="0" y="22"/>
                    <a:pt x="0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22"/>
                    <a:pt x="25" y="0"/>
                    <a:pt x="25" y="0"/>
                  </a:cubicBezTo>
                  <a:close/>
                </a:path>
              </a:pathLst>
            </a:custGeom>
            <a:solidFill>
              <a:srgbClr val="34508B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038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473576" y="432253"/>
            <a:ext cx="2852737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endParaRPr lang="en-US" altLang="zh-CN" sz="28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dist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知识回顾</a:t>
            </a:r>
          </a:p>
        </p:txBody>
      </p:sp>
      <p:sp>
        <p:nvSpPr>
          <p:cNvPr id="118" name="Rectangle 9">
            <a:extLst>
              <a:ext uri="{FF2B5EF4-FFF2-40B4-BE49-F238E27FC236}">
                <a16:creationId xmlns:a16="http://schemas.microsoft.com/office/drawing/2014/main" id="{086024EE-91CA-409C-82A2-8C5515E1F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0656" y="2265064"/>
            <a:ext cx="5678488" cy="40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Auto CAD 2007 </a:t>
            </a:r>
            <a:r>
              <a:rPr lang="zh-CN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中绘制图形的主要步骤？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25E1C4CE-BACC-4997-AFD4-612C36F229B7}"/>
              </a:ext>
            </a:extLst>
          </p:cNvPr>
          <p:cNvGrpSpPr/>
          <p:nvPr/>
        </p:nvGrpSpPr>
        <p:grpSpPr>
          <a:xfrm>
            <a:off x="3184526" y="925512"/>
            <a:ext cx="907947" cy="278731"/>
            <a:chOff x="8081963" y="-765176"/>
            <a:chExt cx="1044575" cy="320675"/>
          </a:xfrm>
        </p:grpSpPr>
        <p:sp>
          <p:nvSpPr>
            <p:cNvPr id="121" name="Freeform 297">
              <a:extLst>
                <a:ext uri="{FF2B5EF4-FFF2-40B4-BE49-F238E27FC236}">
                  <a16:creationId xmlns:a16="http://schemas.microsoft.com/office/drawing/2014/main" id="{150340EE-1D8F-4F85-8457-1060A8AD3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Freeform 298">
              <a:extLst>
                <a:ext uri="{FF2B5EF4-FFF2-40B4-BE49-F238E27FC236}">
                  <a16:creationId xmlns:a16="http://schemas.microsoft.com/office/drawing/2014/main" id="{0AFE1E55-DBFD-45D8-8C7E-8F6736245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760B1668-801F-46B1-AB68-3BC57AB93F7D}"/>
              </a:ext>
            </a:extLst>
          </p:cNvPr>
          <p:cNvGrpSpPr/>
          <p:nvPr/>
        </p:nvGrpSpPr>
        <p:grpSpPr>
          <a:xfrm>
            <a:off x="7751137" y="898526"/>
            <a:ext cx="918206" cy="305717"/>
            <a:chOff x="10769600" y="-1001713"/>
            <a:chExt cx="1046163" cy="319088"/>
          </a:xfrm>
        </p:grpSpPr>
        <p:sp>
          <p:nvSpPr>
            <p:cNvPr id="131" name="Freeform 299">
              <a:extLst>
                <a:ext uri="{FF2B5EF4-FFF2-40B4-BE49-F238E27FC236}">
                  <a16:creationId xmlns:a16="http://schemas.microsoft.com/office/drawing/2014/main" id="{D0EE3540-4EB2-410A-BDEA-BBCFEE3B4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Freeform 300">
              <a:extLst>
                <a:ext uri="{FF2B5EF4-FFF2-40B4-BE49-F238E27FC236}">
                  <a16:creationId xmlns:a16="http://schemas.microsoft.com/office/drawing/2014/main" id="{8295F055-8090-4532-9121-3604F55D9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003AF9BF-5198-4F04-AC95-F9BC2A0EB4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84" r="57473"/>
          <a:stretch/>
        </p:blipFill>
        <p:spPr>
          <a:xfrm>
            <a:off x="500144" y="1963738"/>
            <a:ext cx="2565543" cy="3605212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91640DF5-7E8E-4923-99C2-095079F07C79}"/>
              </a:ext>
            </a:extLst>
          </p:cNvPr>
          <p:cNvSpPr txBox="1"/>
          <p:nvPr/>
        </p:nvSpPr>
        <p:spPr>
          <a:xfrm>
            <a:off x="1159243" y="3992563"/>
            <a:ext cx="1724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0000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提问</a:t>
            </a:r>
          </a:p>
        </p:txBody>
      </p: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F311FD6B-E65F-402E-8666-11F67346CFEB}"/>
              </a:ext>
            </a:extLst>
          </p:cNvPr>
          <p:cNvGrpSpPr/>
          <p:nvPr/>
        </p:nvGrpSpPr>
        <p:grpSpPr>
          <a:xfrm>
            <a:off x="4051556" y="1968059"/>
            <a:ext cx="1019414" cy="1019645"/>
            <a:chOff x="3832873" y="2297208"/>
            <a:chExt cx="1516550" cy="1516550"/>
          </a:xfrm>
        </p:grpSpPr>
        <p:grpSp>
          <p:nvGrpSpPr>
            <p:cNvPr id="116" name="组合 115">
              <a:extLst>
                <a:ext uri="{FF2B5EF4-FFF2-40B4-BE49-F238E27FC236}">
                  <a16:creationId xmlns:a16="http://schemas.microsoft.com/office/drawing/2014/main" id="{D94EE79B-87D5-4D3C-8C23-523C408D47E2}"/>
                </a:ext>
              </a:extLst>
            </p:cNvPr>
            <p:cNvGrpSpPr/>
            <p:nvPr/>
          </p:nvGrpSpPr>
          <p:grpSpPr>
            <a:xfrm>
              <a:off x="3832873" y="2297208"/>
              <a:ext cx="1516550" cy="151655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23" name="同心圆 48">
                <a:extLst>
                  <a:ext uri="{FF2B5EF4-FFF2-40B4-BE49-F238E27FC236}">
                    <a16:creationId xmlns:a16="http://schemas.microsoft.com/office/drawing/2014/main" id="{BBEBFB98-905D-4CB4-8F6A-11E613B4A19B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45F3A32B-117C-436B-A1AA-16FC13D0A118}"/>
                  </a:ext>
                </a:extLst>
              </p:cNvPr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ysClr val="window" lastClr="FFFFFF"/>
                  </a:gs>
                  <a:gs pos="51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189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1889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" lastClr="FFFFFF"/>
                  </a:solidFill>
                  <a:latin typeface="Calibri"/>
                  <a:ea typeface="宋体"/>
                </a:endParaRPr>
              </a:p>
            </p:txBody>
          </p:sp>
        </p:grp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CFDF1CDA-41EF-4906-92C6-D4DE816E33E1}"/>
                </a:ext>
              </a:extLst>
            </p:cNvPr>
            <p:cNvSpPr/>
            <p:nvPr/>
          </p:nvSpPr>
          <p:spPr>
            <a:xfrm>
              <a:off x="4002058" y="2466913"/>
              <a:ext cx="1185736" cy="1185736"/>
            </a:xfrm>
            <a:prstGeom prst="ellipse">
              <a:avLst/>
            </a:prstGeom>
            <a:solidFill>
              <a:srgbClr val="EA6103"/>
            </a:solidFill>
            <a:ln>
              <a:noFill/>
            </a:ln>
            <a:effectLst>
              <a:innerShdw blurRad="368300" dist="254000">
                <a:prstClr val="black">
                  <a:alpha val="22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EA5E66"/>
                </a:solidFill>
              </a:endParaRPr>
            </a:p>
          </p:txBody>
        </p:sp>
      </p:grpSp>
      <p:sp>
        <p:nvSpPr>
          <p:cNvPr id="125" name="文本框 124">
            <a:extLst>
              <a:ext uri="{FF2B5EF4-FFF2-40B4-BE49-F238E27FC236}">
                <a16:creationId xmlns:a16="http://schemas.microsoft.com/office/drawing/2014/main" id="{84E2C152-9EC3-4D6C-BBE3-6FEB2A37A3AF}"/>
              </a:ext>
            </a:extLst>
          </p:cNvPr>
          <p:cNvSpPr txBox="1"/>
          <p:nvPr/>
        </p:nvSpPr>
        <p:spPr>
          <a:xfrm>
            <a:off x="4307579" y="2086319"/>
            <a:ext cx="38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CF5350B8-5572-4D26-BC66-0BFB4C2B44B5}"/>
              </a:ext>
            </a:extLst>
          </p:cNvPr>
          <p:cNvGrpSpPr/>
          <p:nvPr/>
        </p:nvGrpSpPr>
        <p:grpSpPr>
          <a:xfrm>
            <a:off x="4162509" y="3867820"/>
            <a:ext cx="1019414" cy="1019645"/>
            <a:chOff x="6311230" y="3285778"/>
            <a:chExt cx="1019414" cy="1019645"/>
          </a:xfrm>
        </p:grpSpPr>
        <p:grpSp>
          <p:nvGrpSpPr>
            <p:cNvPr id="127" name="组合 126">
              <a:extLst>
                <a:ext uri="{FF2B5EF4-FFF2-40B4-BE49-F238E27FC236}">
                  <a16:creationId xmlns:a16="http://schemas.microsoft.com/office/drawing/2014/main" id="{95EE2482-95A5-4CD6-8E84-5577F6073648}"/>
                </a:ext>
              </a:extLst>
            </p:cNvPr>
            <p:cNvGrpSpPr/>
            <p:nvPr/>
          </p:nvGrpSpPr>
          <p:grpSpPr>
            <a:xfrm>
              <a:off x="6311230" y="3285778"/>
              <a:ext cx="1019414" cy="1019645"/>
              <a:chOff x="3832873" y="2297208"/>
              <a:chExt cx="1516550" cy="1516550"/>
            </a:xfrm>
          </p:grpSpPr>
          <p:grpSp>
            <p:nvGrpSpPr>
              <p:cNvPr id="129" name="组合 128">
                <a:extLst>
                  <a:ext uri="{FF2B5EF4-FFF2-40B4-BE49-F238E27FC236}">
                    <a16:creationId xmlns:a16="http://schemas.microsoft.com/office/drawing/2014/main" id="{0131E56F-081D-435D-B8EF-2E7355A6A634}"/>
                  </a:ext>
                </a:extLst>
              </p:cNvPr>
              <p:cNvGrpSpPr/>
              <p:nvPr/>
            </p:nvGrpSpPr>
            <p:grpSpPr>
              <a:xfrm>
                <a:off x="3832873" y="2297208"/>
                <a:ext cx="1516550" cy="1516550"/>
                <a:chOff x="304800" y="673100"/>
                <a:chExt cx="4000500" cy="4000500"/>
              </a:xfrm>
              <a:effectLst>
                <a:outerShdw blurRad="444500" dist="254000" dir="8100000" algn="tr" rotWithShape="0">
                  <a:prstClr val="black">
                    <a:alpha val="50000"/>
                  </a:prstClr>
                </a:outerShdw>
              </a:effectLst>
            </p:grpSpPr>
            <p:sp>
              <p:nvSpPr>
                <p:cNvPr id="135" name="同心圆 43">
                  <a:extLst>
                    <a:ext uri="{FF2B5EF4-FFF2-40B4-BE49-F238E27FC236}">
                      <a16:creationId xmlns:a16="http://schemas.microsoft.com/office/drawing/2014/main" id="{F2210F2F-5F33-4677-B900-F49DB5766C9B}"/>
                    </a:ext>
                  </a:extLst>
                </p:cNvPr>
                <p:cNvSpPr/>
                <p:nvPr/>
              </p:nvSpPr>
              <p:spPr>
                <a:xfrm>
                  <a:off x="304800" y="673100"/>
                  <a:ext cx="4000500" cy="4000500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ysClr val="window" lastClr="FFFFFF"/>
                    </a:gs>
                    <a:gs pos="55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81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12188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b="0" kern="0">
                    <a:solidFill>
                      <a:sysClr val="windowText" lastClr="000000"/>
                    </a:solidFill>
                    <a:latin typeface="Calibri"/>
                    <a:ea typeface="宋体"/>
                  </a:endParaRPr>
                </a:p>
              </p:txBody>
            </p:sp>
            <p:sp>
              <p:nvSpPr>
                <p:cNvPr id="136" name="椭圆 135">
                  <a:extLst>
                    <a:ext uri="{FF2B5EF4-FFF2-40B4-BE49-F238E27FC236}">
                      <a16:creationId xmlns:a16="http://schemas.microsoft.com/office/drawing/2014/main" id="{2A161146-84BA-4CFE-A6FC-0F3D0398A2BC}"/>
                    </a:ext>
                  </a:extLst>
                </p:cNvPr>
                <p:cNvSpPr/>
                <p:nvPr/>
              </p:nvSpPr>
              <p:spPr>
                <a:xfrm>
                  <a:off x="392113" y="760413"/>
                  <a:ext cx="3825874" cy="3825874"/>
                </a:xfrm>
                <a:prstGeom prst="ellipse">
                  <a:avLst/>
                </a:prstGeom>
                <a:gradFill>
                  <a:gsLst>
                    <a:gs pos="0">
                      <a:sysClr val="window" lastClr="FFFFFF"/>
                    </a:gs>
                    <a:gs pos="51000">
                      <a:sysClr val="window" lastClr="FFFFFF">
                        <a:lumMod val="9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189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defTabSz="1218895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b="0" kern="0">
                    <a:solidFill>
                      <a:sysClr val="window" lastClr="FFFFFF"/>
                    </a:solidFill>
                    <a:latin typeface="Calibri"/>
                    <a:ea typeface="宋体"/>
                  </a:endParaRPr>
                </a:p>
              </p:txBody>
            </p:sp>
          </p:grpSp>
          <p:sp>
            <p:nvSpPr>
              <p:cNvPr id="134" name="椭圆 133">
                <a:extLst>
                  <a:ext uri="{FF2B5EF4-FFF2-40B4-BE49-F238E27FC236}">
                    <a16:creationId xmlns:a16="http://schemas.microsoft.com/office/drawing/2014/main" id="{3065F616-EE3E-41B1-9784-D8AB9F8DD3F2}"/>
                  </a:ext>
                </a:extLst>
              </p:cNvPr>
              <p:cNvSpPr/>
              <p:nvPr/>
            </p:nvSpPr>
            <p:spPr>
              <a:xfrm>
                <a:off x="3983164" y="2466913"/>
                <a:ext cx="1185736" cy="1185736"/>
              </a:xfrm>
              <a:prstGeom prst="ellipse">
                <a:avLst/>
              </a:prstGeom>
              <a:solidFill>
                <a:srgbClr val="EA5E66"/>
              </a:solidFill>
              <a:ln>
                <a:noFill/>
              </a:ln>
              <a:effectLst>
                <a:innerShdw blurRad="368300" dist="254000">
                  <a:prstClr val="black">
                    <a:alpha val="2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8" name="文本框 127">
              <a:extLst>
                <a:ext uri="{FF2B5EF4-FFF2-40B4-BE49-F238E27FC236}">
                  <a16:creationId xmlns:a16="http://schemas.microsoft.com/office/drawing/2014/main" id="{DAC5DA1C-CEBA-4F62-B7C2-9802202FDDF4}"/>
                </a:ext>
              </a:extLst>
            </p:cNvPr>
            <p:cNvSpPr txBox="1"/>
            <p:nvPr/>
          </p:nvSpPr>
          <p:spPr>
            <a:xfrm>
              <a:off x="6618396" y="3458521"/>
              <a:ext cx="405082" cy="6771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4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E18E6E9-B20E-4C79-B7E0-9C294F2A9CF8}"/>
              </a:ext>
            </a:extLst>
          </p:cNvPr>
          <p:cNvSpPr/>
          <p:nvPr/>
        </p:nvSpPr>
        <p:spPr>
          <a:xfrm>
            <a:off x="5427744" y="4227625"/>
            <a:ext cx="2749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列举常用图框的规格？</a:t>
            </a:r>
          </a:p>
        </p:txBody>
      </p:sp>
      <p:sp>
        <p:nvSpPr>
          <p:cNvPr id="137" name="Rectangle 9">
            <a:extLst>
              <a:ext uri="{FF2B5EF4-FFF2-40B4-BE49-F238E27FC236}">
                <a16:creationId xmlns:a16="http://schemas.microsoft.com/office/drawing/2014/main" id="{2193E3F4-0859-441F-A1B4-6322D00E3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981" y="2975427"/>
            <a:ext cx="5215469" cy="747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设置图幅→设置单位及精度→建立若干图层→设置对象样式→开始绘图。</a:t>
            </a:r>
            <a:endParaRPr lang="zh-CN" altLang="zh-CN" sz="2000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Rectangle 9">
            <a:extLst>
              <a:ext uri="{FF2B5EF4-FFF2-40B4-BE49-F238E27FC236}">
                <a16:creationId xmlns:a16="http://schemas.microsoft.com/office/drawing/2014/main" id="{D7BB14ED-CAE4-49C5-8AA5-6FF29FB5A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753" y="4769987"/>
            <a:ext cx="3491985" cy="118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/>
          <a:lstStyle>
            <a:lvl1pPr marL="342900" indent="-3429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A3——297mm×420mm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A2——420mm×594mm</a:t>
            </a:r>
          </a:p>
          <a:p>
            <a:pPr>
              <a:lnSpc>
                <a:spcPct val="150000"/>
              </a:lnSpc>
            </a:pPr>
            <a:r>
              <a:rPr lang="en-US" altLang="zh-CN" sz="2000" b="0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A1——594mm×841mm</a:t>
            </a:r>
            <a:endParaRPr lang="zh-CN" altLang="zh-CN" sz="2000" b="0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92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5" grpId="0"/>
      <p:bldP spid="5" grpId="0"/>
      <p:bldP spid="137" grpId="0"/>
      <p:bldP spid="1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274250" y="709819"/>
            <a:ext cx="3360035" cy="490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 习 情 况</a:t>
            </a:r>
            <a:endParaRPr lang="en-US" altLang="zh-CN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8" name="组合 107">
            <a:extLst>
              <a:ext uri="{FF2B5EF4-FFF2-40B4-BE49-F238E27FC236}">
                <a16:creationId xmlns:a16="http://schemas.microsoft.com/office/drawing/2014/main" id="{6E4A2856-6C58-4FBC-8DB7-7005B1365641}"/>
              </a:ext>
            </a:extLst>
          </p:cNvPr>
          <p:cNvGrpSpPr/>
          <p:nvPr/>
        </p:nvGrpSpPr>
        <p:grpSpPr>
          <a:xfrm>
            <a:off x="3184526" y="768347"/>
            <a:ext cx="907947" cy="278731"/>
            <a:chOff x="8081963" y="-765176"/>
            <a:chExt cx="1044575" cy="320675"/>
          </a:xfrm>
        </p:grpSpPr>
        <p:sp>
          <p:nvSpPr>
            <p:cNvPr id="109" name="Freeform 297">
              <a:extLst>
                <a:ext uri="{FF2B5EF4-FFF2-40B4-BE49-F238E27FC236}">
                  <a16:creationId xmlns:a16="http://schemas.microsoft.com/office/drawing/2014/main" id="{3A1FB1A5-2890-4C87-B7BC-67C28FCA1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1963" y="-765176"/>
              <a:ext cx="1044575" cy="242888"/>
            </a:xfrm>
            <a:custGeom>
              <a:avLst/>
              <a:gdLst>
                <a:gd name="T0" fmla="*/ 42 w 658"/>
                <a:gd name="T1" fmla="*/ 0 h 153"/>
                <a:gd name="T2" fmla="*/ 658 w 658"/>
                <a:gd name="T3" fmla="*/ 0 h 153"/>
                <a:gd name="T4" fmla="*/ 0 w 658"/>
                <a:gd name="T5" fmla="*/ 153 h 153"/>
                <a:gd name="T6" fmla="*/ 42 w 658"/>
                <a:gd name="T7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8" h="153">
                  <a:moveTo>
                    <a:pt x="42" y="0"/>
                  </a:moveTo>
                  <a:lnTo>
                    <a:pt x="658" y="0"/>
                  </a:lnTo>
                  <a:lnTo>
                    <a:pt x="0" y="153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8">
              <a:extLst>
                <a:ext uri="{FF2B5EF4-FFF2-40B4-BE49-F238E27FC236}">
                  <a16:creationId xmlns:a16="http://schemas.microsoft.com/office/drawing/2014/main" id="{F3A9D77D-E5B9-4B9A-9184-E7C1E5A0D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8638" y="-765176"/>
              <a:ext cx="977900" cy="320675"/>
            </a:xfrm>
            <a:custGeom>
              <a:avLst/>
              <a:gdLst>
                <a:gd name="T0" fmla="*/ 0 w 616"/>
                <a:gd name="T1" fmla="*/ 153 h 202"/>
                <a:gd name="T2" fmla="*/ 49 w 616"/>
                <a:gd name="T3" fmla="*/ 202 h 202"/>
                <a:gd name="T4" fmla="*/ 616 w 616"/>
                <a:gd name="T5" fmla="*/ 0 h 202"/>
                <a:gd name="T6" fmla="*/ 0 w 616"/>
                <a:gd name="T7" fmla="*/ 153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6" h="202">
                  <a:moveTo>
                    <a:pt x="0" y="153"/>
                  </a:moveTo>
                  <a:lnTo>
                    <a:pt x="49" y="202"/>
                  </a:lnTo>
                  <a:lnTo>
                    <a:pt x="616" y="0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4611FBDA-E20A-490A-8D14-BB517F4F123A}"/>
              </a:ext>
            </a:extLst>
          </p:cNvPr>
          <p:cNvGrpSpPr/>
          <p:nvPr/>
        </p:nvGrpSpPr>
        <p:grpSpPr>
          <a:xfrm>
            <a:off x="7751137" y="741361"/>
            <a:ext cx="918206" cy="305717"/>
            <a:chOff x="10769600" y="-1001713"/>
            <a:chExt cx="1046163" cy="319088"/>
          </a:xfrm>
        </p:grpSpPr>
        <p:sp>
          <p:nvSpPr>
            <p:cNvPr id="112" name="Freeform 299">
              <a:extLst>
                <a:ext uri="{FF2B5EF4-FFF2-40B4-BE49-F238E27FC236}">
                  <a16:creationId xmlns:a16="http://schemas.microsoft.com/office/drawing/2014/main" id="{E6B2401D-B3F4-4278-8853-29A5A7551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1046163" cy="241300"/>
            </a:xfrm>
            <a:custGeom>
              <a:avLst/>
              <a:gdLst>
                <a:gd name="T0" fmla="*/ 613 w 659"/>
                <a:gd name="T1" fmla="*/ 0 h 152"/>
                <a:gd name="T2" fmla="*/ 0 w 659"/>
                <a:gd name="T3" fmla="*/ 0 h 152"/>
                <a:gd name="T4" fmla="*/ 659 w 659"/>
                <a:gd name="T5" fmla="*/ 152 h 152"/>
                <a:gd name="T6" fmla="*/ 613 w 659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9" h="152">
                  <a:moveTo>
                    <a:pt x="613" y="0"/>
                  </a:moveTo>
                  <a:lnTo>
                    <a:pt x="0" y="0"/>
                  </a:lnTo>
                  <a:lnTo>
                    <a:pt x="659" y="152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300">
              <a:extLst>
                <a:ext uri="{FF2B5EF4-FFF2-40B4-BE49-F238E27FC236}">
                  <a16:creationId xmlns:a16="http://schemas.microsoft.com/office/drawing/2014/main" id="{542E7928-A691-44A6-83CB-C5C89FA11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9600" y="-1001713"/>
              <a:ext cx="973138" cy="319088"/>
            </a:xfrm>
            <a:custGeom>
              <a:avLst/>
              <a:gdLst>
                <a:gd name="T0" fmla="*/ 613 w 613"/>
                <a:gd name="T1" fmla="*/ 152 h 201"/>
                <a:gd name="T2" fmla="*/ 565 w 613"/>
                <a:gd name="T3" fmla="*/ 201 h 201"/>
                <a:gd name="T4" fmla="*/ 0 w 613"/>
                <a:gd name="T5" fmla="*/ 0 h 201"/>
                <a:gd name="T6" fmla="*/ 613 w 613"/>
                <a:gd name="T7" fmla="*/ 152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3" h="201">
                  <a:moveTo>
                    <a:pt x="613" y="152"/>
                  </a:moveTo>
                  <a:lnTo>
                    <a:pt x="565" y="201"/>
                  </a:lnTo>
                  <a:lnTo>
                    <a:pt x="0" y="0"/>
                  </a:lnTo>
                  <a:lnTo>
                    <a:pt x="613" y="152"/>
                  </a:lnTo>
                  <a:close/>
                </a:path>
              </a:pathLst>
            </a:custGeom>
            <a:solidFill>
              <a:srgbClr val="FFFFFF"/>
            </a:solidFill>
            <a:ln w="28575" cap="rnd">
              <a:solidFill>
                <a:srgbClr val="34508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C45052E-D46C-45A1-98BC-F6D4D6D4E81B}"/>
              </a:ext>
            </a:extLst>
          </p:cNvPr>
          <p:cNvSpPr/>
          <p:nvPr/>
        </p:nvSpPr>
        <p:spPr>
          <a:xfrm>
            <a:off x="2048898" y="1339850"/>
            <a:ext cx="7386637" cy="5384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EADFA90-EF1E-4C9B-9DAB-836BCFAD63E6}"/>
              </a:ext>
            </a:extLst>
          </p:cNvPr>
          <p:cNvSpPr/>
          <p:nvPr/>
        </p:nvSpPr>
        <p:spPr>
          <a:xfrm>
            <a:off x="3572913" y="1602654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根据雨课堂的数据统计</a:t>
            </a:r>
            <a:r>
              <a:rPr lang="zh-CN" altLang="en-US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查看</a:t>
            </a:r>
            <a:r>
              <a:rPr lang="zh-CN" altLang="zh-CN" sz="2000" b="1" kern="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课前预习情况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968EFBA-2030-4DEC-BE33-577E60D4D2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0" t="7827"/>
          <a:stretch/>
        </p:blipFill>
        <p:spPr>
          <a:xfrm>
            <a:off x="4365235" y="2141538"/>
            <a:ext cx="2884084" cy="44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891114" y="468776"/>
            <a:ext cx="2236510" cy="502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4E85A274-D4A8-4DBE-94A0-E34A6529C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83763"/>
              </p:ext>
            </p:extLst>
          </p:nvPr>
        </p:nvGraphicFramePr>
        <p:xfrm>
          <a:off x="1008062" y="1286051"/>
          <a:ext cx="10348278" cy="5405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944">
                  <a:extLst>
                    <a:ext uri="{9D8B030D-6E8A-4147-A177-3AD203B41FA5}">
                      <a16:colId xmlns:a16="http://schemas.microsoft.com/office/drawing/2014/main" val="3152051286"/>
                    </a:ext>
                  </a:extLst>
                </a:gridCol>
                <a:gridCol w="7701334">
                  <a:extLst>
                    <a:ext uri="{9D8B030D-6E8A-4147-A177-3AD203B41FA5}">
                      <a16:colId xmlns:a16="http://schemas.microsoft.com/office/drawing/2014/main" val="4098530075"/>
                    </a:ext>
                  </a:extLst>
                </a:gridCol>
              </a:tblGrid>
              <a:tr h="920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教学目标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目标描述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1811063917"/>
                  </a:ext>
                </a:extLst>
              </a:tr>
              <a:tr h="134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1.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了解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Auto CAD 2007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中绘制二维图形的方法；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2.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理解</a:t>
                      </a: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 Auto CAD 2007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点、直线、多段线等操作方法；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3.</a:t>
                      </a:r>
                      <a:r>
                        <a:rPr lang="zh-CN" sz="2000" ker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掌握多种线条综合应用的绘制方法。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0226760"/>
                  </a:ext>
                </a:extLst>
              </a:tr>
              <a:tr h="1345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能力目标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1. 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能够掌握多种线条综合应用的绘制技能；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2. </a:t>
                      </a:r>
                      <a:r>
                        <a:rPr lang="zh-CN" sz="2000" kern="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能够绘制二维图形。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2943244"/>
                  </a:ext>
                </a:extLst>
              </a:tr>
              <a:tr h="1793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-15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素质目标</a:t>
                      </a:r>
                      <a:endParaRPr lang="zh-CN" sz="2000" b="0" kern="1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培养学生客观、公正、严谨的学习态度；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培养学生自主学习的习惯和实事求是的工作作风；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要求学生具有良好的团队精神和协作意识和集体荣誉感；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</a:t>
                      </a:r>
                      <a:r>
                        <a:rPr lang="zh-CN" sz="2000" kern="100" spc="-15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培养专业、细致的匠人精神。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15848" marR="115848" marT="0" marB="0" anchor="ctr"/>
                </a:tc>
                <a:extLst>
                  <a:ext uri="{0D108BD9-81ED-4DB2-BD59-A6C34878D82A}">
                    <a16:rowId xmlns:a16="http://schemas.microsoft.com/office/drawing/2014/main" val="2976700671"/>
                  </a:ext>
                </a:extLst>
              </a:tr>
            </a:tbl>
          </a:graphicData>
        </a:graphic>
      </p:graphicFrame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476769-E261-4C94-BE79-05D2C9FDAF7E}"/>
              </a:ext>
            </a:extLst>
          </p:cNvPr>
          <p:cNvCxnSpPr/>
          <p:nvPr/>
        </p:nvCxnSpPr>
        <p:spPr>
          <a:xfrm>
            <a:off x="171450" y="991550"/>
            <a:ext cx="118681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700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5" name="组合 1294">
            <a:extLst>
              <a:ext uri="{FF2B5EF4-FFF2-40B4-BE49-F238E27FC236}">
                <a16:creationId xmlns:a16="http://schemas.microsoft.com/office/drawing/2014/main" id="{2854AFC0-85D4-485D-B33E-26C81F3D5C60}"/>
              </a:ext>
            </a:extLst>
          </p:cNvPr>
          <p:cNvGrpSpPr/>
          <p:nvPr/>
        </p:nvGrpSpPr>
        <p:grpSpPr>
          <a:xfrm>
            <a:off x="1008063" y="566738"/>
            <a:ext cx="10175875" cy="5724525"/>
            <a:chOff x="1008063" y="566738"/>
            <a:chExt cx="10175875" cy="5724525"/>
          </a:xfrm>
        </p:grpSpPr>
        <p:sp>
          <p:nvSpPr>
            <p:cNvPr id="1195" name="Freeform 307">
              <a:extLst>
                <a:ext uri="{FF2B5EF4-FFF2-40B4-BE49-F238E27FC236}">
                  <a16:creationId xmlns:a16="http://schemas.microsoft.com/office/drawing/2014/main" id="{82492177-8911-4530-BA74-7809E5522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6" name="Freeform 308">
              <a:extLst>
                <a:ext uri="{FF2B5EF4-FFF2-40B4-BE49-F238E27FC236}">
                  <a16:creationId xmlns:a16="http://schemas.microsoft.com/office/drawing/2014/main" id="{D1078066-D426-4B7A-A840-19D1BC4816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7" name="Freeform 309">
              <a:extLst>
                <a:ext uri="{FF2B5EF4-FFF2-40B4-BE49-F238E27FC236}">
                  <a16:creationId xmlns:a16="http://schemas.microsoft.com/office/drawing/2014/main" id="{847045A6-F350-4E28-BD25-B7D07C8DBA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8" name="Freeform 310">
              <a:extLst>
                <a:ext uri="{FF2B5EF4-FFF2-40B4-BE49-F238E27FC236}">
                  <a16:creationId xmlns:a16="http://schemas.microsoft.com/office/drawing/2014/main" id="{C65E64BE-0D34-4725-809B-DF46BD6B3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9" name="Freeform 311">
              <a:extLst>
                <a:ext uri="{FF2B5EF4-FFF2-40B4-BE49-F238E27FC236}">
                  <a16:creationId xmlns:a16="http://schemas.microsoft.com/office/drawing/2014/main" id="{A0330F48-B8D8-4492-9DAE-DC3C3AA251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0" name="Freeform 312">
              <a:extLst>
                <a:ext uri="{FF2B5EF4-FFF2-40B4-BE49-F238E27FC236}">
                  <a16:creationId xmlns:a16="http://schemas.microsoft.com/office/drawing/2014/main" id="{228B4DC3-6F2E-42A6-89C3-E53F765119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1" name="Freeform 313">
              <a:extLst>
                <a:ext uri="{FF2B5EF4-FFF2-40B4-BE49-F238E27FC236}">
                  <a16:creationId xmlns:a16="http://schemas.microsoft.com/office/drawing/2014/main" id="{B10ED3A2-54C2-4A59-98C4-0210D40837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2" name="Freeform 314">
              <a:extLst>
                <a:ext uri="{FF2B5EF4-FFF2-40B4-BE49-F238E27FC236}">
                  <a16:creationId xmlns:a16="http://schemas.microsoft.com/office/drawing/2014/main" id="{E68EAC88-F679-47A9-B1EA-C0AA676E43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3" name="Freeform 315">
              <a:extLst>
                <a:ext uri="{FF2B5EF4-FFF2-40B4-BE49-F238E27FC236}">
                  <a16:creationId xmlns:a16="http://schemas.microsoft.com/office/drawing/2014/main" id="{25195B6F-92F2-4661-8BF7-0D8E910A13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4" name="Freeform 316">
              <a:extLst>
                <a:ext uri="{FF2B5EF4-FFF2-40B4-BE49-F238E27FC236}">
                  <a16:creationId xmlns:a16="http://schemas.microsoft.com/office/drawing/2014/main" id="{EACD3DF0-6BF3-4E99-9FD0-7B8AD8639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5" name="Freeform 317">
              <a:extLst>
                <a:ext uri="{FF2B5EF4-FFF2-40B4-BE49-F238E27FC236}">
                  <a16:creationId xmlns:a16="http://schemas.microsoft.com/office/drawing/2014/main" id="{D7E1DEFE-8676-4BF5-BD89-B54C99E1B7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6" name="Freeform 318">
              <a:extLst>
                <a:ext uri="{FF2B5EF4-FFF2-40B4-BE49-F238E27FC236}">
                  <a16:creationId xmlns:a16="http://schemas.microsoft.com/office/drawing/2014/main" id="{BC296098-515D-4BB4-A27E-C9A8BE5DD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7" name="Freeform 319">
              <a:extLst>
                <a:ext uri="{FF2B5EF4-FFF2-40B4-BE49-F238E27FC236}">
                  <a16:creationId xmlns:a16="http://schemas.microsoft.com/office/drawing/2014/main" id="{8AE4E30B-E1A2-40E8-BDF9-0ED9CEC2E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8" name="Freeform 320">
              <a:extLst>
                <a:ext uri="{FF2B5EF4-FFF2-40B4-BE49-F238E27FC236}">
                  <a16:creationId xmlns:a16="http://schemas.microsoft.com/office/drawing/2014/main" id="{4860F0CF-6345-4C27-9395-176CC25E73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9" name="Freeform 321">
              <a:extLst>
                <a:ext uri="{FF2B5EF4-FFF2-40B4-BE49-F238E27FC236}">
                  <a16:creationId xmlns:a16="http://schemas.microsoft.com/office/drawing/2014/main" id="{A1DCD1FD-C0F2-4F0A-8F01-8E667E796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0" name="Freeform 322">
              <a:extLst>
                <a:ext uri="{FF2B5EF4-FFF2-40B4-BE49-F238E27FC236}">
                  <a16:creationId xmlns:a16="http://schemas.microsoft.com/office/drawing/2014/main" id="{68C3428C-6E6A-489C-8011-2521C97BA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1" name="Freeform 323">
              <a:extLst>
                <a:ext uri="{FF2B5EF4-FFF2-40B4-BE49-F238E27FC236}">
                  <a16:creationId xmlns:a16="http://schemas.microsoft.com/office/drawing/2014/main" id="{E088DD00-FF75-45C9-AB50-E9D230B9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2" name="Rectangle 324">
              <a:extLst>
                <a:ext uri="{FF2B5EF4-FFF2-40B4-BE49-F238E27FC236}">
                  <a16:creationId xmlns:a16="http://schemas.microsoft.com/office/drawing/2014/main" id="{2726C40E-7648-4880-AAD5-97F64ECAC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3" name="Rectangle 325">
              <a:extLst>
                <a:ext uri="{FF2B5EF4-FFF2-40B4-BE49-F238E27FC236}">
                  <a16:creationId xmlns:a16="http://schemas.microsoft.com/office/drawing/2014/main" id="{4D2755F6-2137-40F9-94DB-1347C238EB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4" name="Freeform 326">
              <a:extLst>
                <a:ext uri="{FF2B5EF4-FFF2-40B4-BE49-F238E27FC236}">
                  <a16:creationId xmlns:a16="http://schemas.microsoft.com/office/drawing/2014/main" id="{FA7F3019-EA4A-496A-A776-2224F1F388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5" name="Rectangle 327">
              <a:extLst>
                <a:ext uri="{FF2B5EF4-FFF2-40B4-BE49-F238E27FC236}">
                  <a16:creationId xmlns:a16="http://schemas.microsoft.com/office/drawing/2014/main" id="{AFF268C5-3F94-4ADF-88EC-10AF28CFA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6" name="Rectangle 328">
              <a:extLst>
                <a:ext uri="{FF2B5EF4-FFF2-40B4-BE49-F238E27FC236}">
                  <a16:creationId xmlns:a16="http://schemas.microsoft.com/office/drawing/2014/main" id="{F8747542-7626-4D01-9A39-43AFB43C1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7" name="Freeform 329">
              <a:extLst>
                <a:ext uri="{FF2B5EF4-FFF2-40B4-BE49-F238E27FC236}">
                  <a16:creationId xmlns:a16="http://schemas.microsoft.com/office/drawing/2014/main" id="{9EDFCBD6-1565-4560-9969-178B949659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8" name="Freeform 330">
              <a:extLst>
                <a:ext uri="{FF2B5EF4-FFF2-40B4-BE49-F238E27FC236}">
                  <a16:creationId xmlns:a16="http://schemas.microsoft.com/office/drawing/2014/main" id="{CDFF7848-0C20-464D-A4E7-AC154F40E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9" name="Freeform 331">
              <a:extLst>
                <a:ext uri="{FF2B5EF4-FFF2-40B4-BE49-F238E27FC236}">
                  <a16:creationId xmlns:a16="http://schemas.microsoft.com/office/drawing/2014/main" id="{B5465F24-B6F4-4ED9-8294-A6FD0F2E4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0" name="Freeform 332">
              <a:extLst>
                <a:ext uri="{FF2B5EF4-FFF2-40B4-BE49-F238E27FC236}">
                  <a16:creationId xmlns:a16="http://schemas.microsoft.com/office/drawing/2014/main" id="{B9C183D4-ADB8-4DAC-934A-572831C2B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1" name="Freeform 333">
              <a:extLst>
                <a:ext uri="{FF2B5EF4-FFF2-40B4-BE49-F238E27FC236}">
                  <a16:creationId xmlns:a16="http://schemas.microsoft.com/office/drawing/2014/main" id="{94E92458-45D1-43F2-8520-AD3802B8C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2" name="Freeform 334">
              <a:extLst>
                <a:ext uri="{FF2B5EF4-FFF2-40B4-BE49-F238E27FC236}">
                  <a16:creationId xmlns:a16="http://schemas.microsoft.com/office/drawing/2014/main" id="{74B1C781-EBF0-4B79-A8D1-030493FDB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3" name="Rectangle 335">
              <a:extLst>
                <a:ext uri="{FF2B5EF4-FFF2-40B4-BE49-F238E27FC236}">
                  <a16:creationId xmlns:a16="http://schemas.microsoft.com/office/drawing/2014/main" id="{8AA1B7CE-1D4C-487D-BBFB-5B0D3E5D86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4" name="Rectangle 336">
              <a:extLst>
                <a:ext uri="{FF2B5EF4-FFF2-40B4-BE49-F238E27FC236}">
                  <a16:creationId xmlns:a16="http://schemas.microsoft.com/office/drawing/2014/main" id="{C31B13D5-4AEF-4716-A803-FD97DCEA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5" name="Freeform 337">
              <a:extLst>
                <a:ext uri="{FF2B5EF4-FFF2-40B4-BE49-F238E27FC236}">
                  <a16:creationId xmlns:a16="http://schemas.microsoft.com/office/drawing/2014/main" id="{FBCDEC87-8600-424D-A7C7-26CAC46320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6" name="Freeform 338">
              <a:extLst>
                <a:ext uri="{FF2B5EF4-FFF2-40B4-BE49-F238E27FC236}">
                  <a16:creationId xmlns:a16="http://schemas.microsoft.com/office/drawing/2014/main" id="{5E979E32-DBC6-4998-8922-7B00FC39D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7" name="Freeform 339">
              <a:extLst>
                <a:ext uri="{FF2B5EF4-FFF2-40B4-BE49-F238E27FC236}">
                  <a16:creationId xmlns:a16="http://schemas.microsoft.com/office/drawing/2014/main" id="{972AD02C-CD8B-4E74-A93F-125E84ACD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8" name="Freeform 340">
              <a:extLst>
                <a:ext uri="{FF2B5EF4-FFF2-40B4-BE49-F238E27FC236}">
                  <a16:creationId xmlns:a16="http://schemas.microsoft.com/office/drawing/2014/main" id="{5C0DCEE0-23B6-40A7-926F-6C39E15560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9" name="Freeform 341">
              <a:extLst>
                <a:ext uri="{FF2B5EF4-FFF2-40B4-BE49-F238E27FC236}">
                  <a16:creationId xmlns:a16="http://schemas.microsoft.com/office/drawing/2014/main" id="{36AF8931-6D3E-4B2E-A2F0-B6715DF2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0" name="Freeform 342">
              <a:extLst>
                <a:ext uri="{FF2B5EF4-FFF2-40B4-BE49-F238E27FC236}">
                  <a16:creationId xmlns:a16="http://schemas.microsoft.com/office/drawing/2014/main" id="{1DDF73CD-F41E-48A9-992C-5947DDB6E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1" name="Freeform 343">
              <a:extLst>
                <a:ext uri="{FF2B5EF4-FFF2-40B4-BE49-F238E27FC236}">
                  <a16:creationId xmlns:a16="http://schemas.microsoft.com/office/drawing/2014/main" id="{BB37A7B8-0F0F-4A76-99B0-351CDBD355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2" name="Freeform 344">
              <a:extLst>
                <a:ext uri="{FF2B5EF4-FFF2-40B4-BE49-F238E27FC236}">
                  <a16:creationId xmlns:a16="http://schemas.microsoft.com/office/drawing/2014/main" id="{5F62BFE3-7D1F-4C13-974C-AA589AE1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3" name="Freeform 345">
              <a:extLst>
                <a:ext uri="{FF2B5EF4-FFF2-40B4-BE49-F238E27FC236}">
                  <a16:creationId xmlns:a16="http://schemas.microsoft.com/office/drawing/2014/main" id="{E1798325-065E-47ED-81F2-649BA499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4" name="Freeform 346">
              <a:extLst>
                <a:ext uri="{FF2B5EF4-FFF2-40B4-BE49-F238E27FC236}">
                  <a16:creationId xmlns:a16="http://schemas.microsoft.com/office/drawing/2014/main" id="{528803ED-BE68-413E-9FD1-D508A76B4C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5" name="Rectangle 347">
              <a:extLst>
                <a:ext uri="{FF2B5EF4-FFF2-40B4-BE49-F238E27FC236}">
                  <a16:creationId xmlns:a16="http://schemas.microsoft.com/office/drawing/2014/main" id="{69E05A8C-1C37-4588-AD2B-CEC111798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6" name="Rectangle 348">
              <a:extLst>
                <a:ext uri="{FF2B5EF4-FFF2-40B4-BE49-F238E27FC236}">
                  <a16:creationId xmlns:a16="http://schemas.microsoft.com/office/drawing/2014/main" id="{79102CF1-BE12-4321-9270-00055D827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7" name="Freeform 349">
              <a:extLst>
                <a:ext uri="{FF2B5EF4-FFF2-40B4-BE49-F238E27FC236}">
                  <a16:creationId xmlns:a16="http://schemas.microsoft.com/office/drawing/2014/main" id="{23C16FF7-FAA6-4129-8707-9BCC1D938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8" name="Freeform 350">
              <a:extLst>
                <a:ext uri="{FF2B5EF4-FFF2-40B4-BE49-F238E27FC236}">
                  <a16:creationId xmlns:a16="http://schemas.microsoft.com/office/drawing/2014/main" id="{811766CA-442B-4B12-87CF-8B0A7F8D7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9" name="Freeform 351">
              <a:extLst>
                <a:ext uri="{FF2B5EF4-FFF2-40B4-BE49-F238E27FC236}">
                  <a16:creationId xmlns:a16="http://schemas.microsoft.com/office/drawing/2014/main" id="{48FF27DA-4F9F-4E69-8767-F530A39D6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0" name="Freeform 352">
              <a:extLst>
                <a:ext uri="{FF2B5EF4-FFF2-40B4-BE49-F238E27FC236}">
                  <a16:creationId xmlns:a16="http://schemas.microsoft.com/office/drawing/2014/main" id="{59C2C788-454A-4F17-A132-BB980BAB4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1" name="Rectangle 353">
              <a:extLst>
                <a:ext uri="{FF2B5EF4-FFF2-40B4-BE49-F238E27FC236}">
                  <a16:creationId xmlns:a16="http://schemas.microsoft.com/office/drawing/2014/main" id="{51815651-5359-474C-B8B1-D2C9EEE07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2" name="Rectangle 354">
              <a:extLst>
                <a:ext uri="{FF2B5EF4-FFF2-40B4-BE49-F238E27FC236}">
                  <a16:creationId xmlns:a16="http://schemas.microsoft.com/office/drawing/2014/main" id="{71BC0EC5-9F39-4FB3-BAF7-C69794245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3" name="Freeform 355">
              <a:extLst>
                <a:ext uri="{FF2B5EF4-FFF2-40B4-BE49-F238E27FC236}">
                  <a16:creationId xmlns:a16="http://schemas.microsoft.com/office/drawing/2014/main" id="{F87D09BC-19EA-4540-8781-1393494D8F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4" name="Rectangle 356">
              <a:extLst>
                <a:ext uri="{FF2B5EF4-FFF2-40B4-BE49-F238E27FC236}">
                  <a16:creationId xmlns:a16="http://schemas.microsoft.com/office/drawing/2014/main" id="{CA22C08E-CEA2-4CAC-B486-BC5E214B1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5" name="Rectangle 357">
              <a:extLst>
                <a:ext uri="{FF2B5EF4-FFF2-40B4-BE49-F238E27FC236}">
                  <a16:creationId xmlns:a16="http://schemas.microsoft.com/office/drawing/2014/main" id="{E9C8210B-6327-4D1E-A5B5-777BE10FE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6" name="Freeform 358">
              <a:extLst>
                <a:ext uri="{FF2B5EF4-FFF2-40B4-BE49-F238E27FC236}">
                  <a16:creationId xmlns:a16="http://schemas.microsoft.com/office/drawing/2014/main" id="{7E43F774-EE35-4DB0-990D-B3C35545CD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7" name="Rectangle 359">
              <a:extLst>
                <a:ext uri="{FF2B5EF4-FFF2-40B4-BE49-F238E27FC236}">
                  <a16:creationId xmlns:a16="http://schemas.microsoft.com/office/drawing/2014/main" id="{8EB95D70-4DD4-4DA3-BD5B-3B3F36FBA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8" name="Rectangle 360">
              <a:extLst>
                <a:ext uri="{FF2B5EF4-FFF2-40B4-BE49-F238E27FC236}">
                  <a16:creationId xmlns:a16="http://schemas.microsoft.com/office/drawing/2014/main" id="{38861FE9-5507-4968-A90D-4ECDD5110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9" name="Freeform 361">
              <a:extLst>
                <a:ext uri="{FF2B5EF4-FFF2-40B4-BE49-F238E27FC236}">
                  <a16:creationId xmlns:a16="http://schemas.microsoft.com/office/drawing/2014/main" id="{53DC8CD4-3B5B-43C7-ABAD-5FF2EAF441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0" name="Rectangle 362">
              <a:extLst>
                <a:ext uri="{FF2B5EF4-FFF2-40B4-BE49-F238E27FC236}">
                  <a16:creationId xmlns:a16="http://schemas.microsoft.com/office/drawing/2014/main" id="{C8942BA5-49A1-46F6-B119-BD4237E443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1" name="Rectangle 363">
              <a:extLst>
                <a:ext uri="{FF2B5EF4-FFF2-40B4-BE49-F238E27FC236}">
                  <a16:creationId xmlns:a16="http://schemas.microsoft.com/office/drawing/2014/main" id="{362D891C-70CC-4551-BE90-67CCB320B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2" name="Freeform 364">
              <a:extLst>
                <a:ext uri="{FF2B5EF4-FFF2-40B4-BE49-F238E27FC236}">
                  <a16:creationId xmlns:a16="http://schemas.microsoft.com/office/drawing/2014/main" id="{B6F203FE-0130-491E-BC79-42AB654480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3" name="Rectangle 365">
              <a:extLst>
                <a:ext uri="{FF2B5EF4-FFF2-40B4-BE49-F238E27FC236}">
                  <a16:creationId xmlns:a16="http://schemas.microsoft.com/office/drawing/2014/main" id="{54AB4BD6-801F-46E6-B878-881FB0724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4" name="Rectangle 366">
              <a:extLst>
                <a:ext uri="{FF2B5EF4-FFF2-40B4-BE49-F238E27FC236}">
                  <a16:creationId xmlns:a16="http://schemas.microsoft.com/office/drawing/2014/main" id="{93FF267C-973A-4E3E-A8AE-808AAACE6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5" name="Freeform 367">
              <a:extLst>
                <a:ext uri="{FF2B5EF4-FFF2-40B4-BE49-F238E27FC236}">
                  <a16:creationId xmlns:a16="http://schemas.microsoft.com/office/drawing/2014/main" id="{F0BC2637-0CE8-42E1-A5D2-64C01BDAEF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6" name="Rectangle 368">
              <a:extLst>
                <a:ext uri="{FF2B5EF4-FFF2-40B4-BE49-F238E27FC236}">
                  <a16:creationId xmlns:a16="http://schemas.microsoft.com/office/drawing/2014/main" id="{87738999-0A83-4C29-B217-DB9E23697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7" name="Rectangle 369">
              <a:extLst>
                <a:ext uri="{FF2B5EF4-FFF2-40B4-BE49-F238E27FC236}">
                  <a16:creationId xmlns:a16="http://schemas.microsoft.com/office/drawing/2014/main" id="{D5EA020C-E5AB-4D69-9421-7D7AA38F0A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8" name="Freeform 370">
              <a:extLst>
                <a:ext uri="{FF2B5EF4-FFF2-40B4-BE49-F238E27FC236}">
                  <a16:creationId xmlns:a16="http://schemas.microsoft.com/office/drawing/2014/main" id="{BAE1C215-386C-47E6-9710-7C441FC5D2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9" name="Rectangle 371">
              <a:extLst>
                <a:ext uri="{FF2B5EF4-FFF2-40B4-BE49-F238E27FC236}">
                  <a16:creationId xmlns:a16="http://schemas.microsoft.com/office/drawing/2014/main" id="{354AFAAC-B943-4429-BD6C-F5531B493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0" name="Rectangle 372">
              <a:extLst>
                <a:ext uri="{FF2B5EF4-FFF2-40B4-BE49-F238E27FC236}">
                  <a16:creationId xmlns:a16="http://schemas.microsoft.com/office/drawing/2014/main" id="{6CDD02C1-FC77-48F3-8CB2-9C32A36F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1" name="Freeform 373">
              <a:extLst>
                <a:ext uri="{FF2B5EF4-FFF2-40B4-BE49-F238E27FC236}">
                  <a16:creationId xmlns:a16="http://schemas.microsoft.com/office/drawing/2014/main" id="{E8D1FA28-BF42-438F-A564-96ED64962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2" name="Rectangle 374">
              <a:extLst>
                <a:ext uri="{FF2B5EF4-FFF2-40B4-BE49-F238E27FC236}">
                  <a16:creationId xmlns:a16="http://schemas.microsoft.com/office/drawing/2014/main" id="{4F78C302-E0DC-4F26-99B4-8800CD14D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3" name="Rectangle 375">
              <a:extLst>
                <a:ext uri="{FF2B5EF4-FFF2-40B4-BE49-F238E27FC236}">
                  <a16:creationId xmlns:a16="http://schemas.microsoft.com/office/drawing/2014/main" id="{5E5F1186-636B-4A00-A759-58C4370C4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4" name="Freeform 376">
              <a:extLst>
                <a:ext uri="{FF2B5EF4-FFF2-40B4-BE49-F238E27FC236}">
                  <a16:creationId xmlns:a16="http://schemas.microsoft.com/office/drawing/2014/main" id="{0F66EE81-DA8B-4063-B30F-6FCAEFFEBB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5" name="Freeform 377">
              <a:extLst>
                <a:ext uri="{FF2B5EF4-FFF2-40B4-BE49-F238E27FC236}">
                  <a16:creationId xmlns:a16="http://schemas.microsoft.com/office/drawing/2014/main" id="{CFCD6D83-00A8-417B-8B06-2CF237935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6" name="Freeform 378">
              <a:extLst>
                <a:ext uri="{FF2B5EF4-FFF2-40B4-BE49-F238E27FC236}">
                  <a16:creationId xmlns:a16="http://schemas.microsoft.com/office/drawing/2014/main" id="{CB22C963-7F2D-45C0-BC7A-CB37CCBEB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7" name="Freeform 379">
              <a:extLst>
                <a:ext uri="{FF2B5EF4-FFF2-40B4-BE49-F238E27FC236}">
                  <a16:creationId xmlns:a16="http://schemas.microsoft.com/office/drawing/2014/main" id="{085F7BD3-85F8-4392-84AB-1548BAE9D5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8" name="Rectangle 380">
              <a:extLst>
                <a:ext uri="{FF2B5EF4-FFF2-40B4-BE49-F238E27FC236}">
                  <a16:creationId xmlns:a16="http://schemas.microsoft.com/office/drawing/2014/main" id="{A18B19F6-FFBF-40AB-80DB-FA401529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9" name="Rectangle 381">
              <a:extLst>
                <a:ext uri="{FF2B5EF4-FFF2-40B4-BE49-F238E27FC236}">
                  <a16:creationId xmlns:a16="http://schemas.microsoft.com/office/drawing/2014/main" id="{FDA41E77-C71D-43F7-8325-640116A77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0" name="Freeform 382">
              <a:extLst>
                <a:ext uri="{FF2B5EF4-FFF2-40B4-BE49-F238E27FC236}">
                  <a16:creationId xmlns:a16="http://schemas.microsoft.com/office/drawing/2014/main" id="{DD373449-55FC-412F-BE55-E437969E25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1" name="Rectangle 383">
              <a:extLst>
                <a:ext uri="{FF2B5EF4-FFF2-40B4-BE49-F238E27FC236}">
                  <a16:creationId xmlns:a16="http://schemas.microsoft.com/office/drawing/2014/main" id="{9ABC2F74-ECBE-476D-A9B9-7EFA2F2B2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2" name="Rectangle 384">
              <a:extLst>
                <a:ext uri="{FF2B5EF4-FFF2-40B4-BE49-F238E27FC236}">
                  <a16:creationId xmlns:a16="http://schemas.microsoft.com/office/drawing/2014/main" id="{E6079F9A-A62E-4AAE-B511-DCBCD47A2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3" name="Freeform 385">
              <a:extLst>
                <a:ext uri="{FF2B5EF4-FFF2-40B4-BE49-F238E27FC236}">
                  <a16:creationId xmlns:a16="http://schemas.microsoft.com/office/drawing/2014/main" id="{F6C71E6E-CE23-4FA1-93A5-39FF445C59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4" name="Rectangle 386">
              <a:extLst>
                <a:ext uri="{FF2B5EF4-FFF2-40B4-BE49-F238E27FC236}">
                  <a16:creationId xmlns:a16="http://schemas.microsoft.com/office/drawing/2014/main" id="{AEB8C6A3-7411-4EC9-86C7-75D105B06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5" name="Rectangle 387">
              <a:extLst>
                <a:ext uri="{FF2B5EF4-FFF2-40B4-BE49-F238E27FC236}">
                  <a16:creationId xmlns:a16="http://schemas.microsoft.com/office/drawing/2014/main" id="{06FF53E6-9C8B-4E74-808E-D94983962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6" name="Freeform 388">
              <a:extLst>
                <a:ext uri="{FF2B5EF4-FFF2-40B4-BE49-F238E27FC236}">
                  <a16:creationId xmlns:a16="http://schemas.microsoft.com/office/drawing/2014/main" id="{CE185285-2A9A-46FE-8827-CB95FA956A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7" name="Rectangle 389">
              <a:extLst>
                <a:ext uri="{FF2B5EF4-FFF2-40B4-BE49-F238E27FC236}">
                  <a16:creationId xmlns:a16="http://schemas.microsoft.com/office/drawing/2014/main" id="{C625D2DA-1F4B-44BE-9F0E-0CDC50940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8" name="Rectangle 390">
              <a:extLst>
                <a:ext uri="{FF2B5EF4-FFF2-40B4-BE49-F238E27FC236}">
                  <a16:creationId xmlns:a16="http://schemas.microsoft.com/office/drawing/2014/main" id="{B89925D1-546E-4CA9-BC72-1CE25F0E4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9" name="Freeform 391">
              <a:extLst>
                <a:ext uri="{FF2B5EF4-FFF2-40B4-BE49-F238E27FC236}">
                  <a16:creationId xmlns:a16="http://schemas.microsoft.com/office/drawing/2014/main" id="{3EE2D765-BA04-4227-A036-F0CB3C4701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0" name="Rectangle 392">
              <a:extLst>
                <a:ext uri="{FF2B5EF4-FFF2-40B4-BE49-F238E27FC236}">
                  <a16:creationId xmlns:a16="http://schemas.microsoft.com/office/drawing/2014/main" id="{A2292703-51EC-45D2-8C15-1AF69E1F8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1" name="Rectangle 393">
              <a:extLst>
                <a:ext uri="{FF2B5EF4-FFF2-40B4-BE49-F238E27FC236}">
                  <a16:creationId xmlns:a16="http://schemas.microsoft.com/office/drawing/2014/main" id="{A186F625-3688-440C-97B0-820200F7E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2" name="Freeform 394">
              <a:extLst>
                <a:ext uri="{FF2B5EF4-FFF2-40B4-BE49-F238E27FC236}">
                  <a16:creationId xmlns:a16="http://schemas.microsoft.com/office/drawing/2014/main" id="{325E1D36-A9FB-439A-A22F-CCE98C55A3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3" name="Rectangle 395">
              <a:extLst>
                <a:ext uri="{FF2B5EF4-FFF2-40B4-BE49-F238E27FC236}">
                  <a16:creationId xmlns:a16="http://schemas.microsoft.com/office/drawing/2014/main" id="{DA89E858-6DAB-4938-9B04-24154B4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4" name="Rectangle 396">
              <a:extLst>
                <a:ext uri="{FF2B5EF4-FFF2-40B4-BE49-F238E27FC236}">
                  <a16:creationId xmlns:a16="http://schemas.microsoft.com/office/drawing/2014/main" id="{D607469B-6792-4011-8BF9-7F08ADE75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5" name="Freeform 397">
              <a:extLst>
                <a:ext uri="{FF2B5EF4-FFF2-40B4-BE49-F238E27FC236}">
                  <a16:creationId xmlns:a16="http://schemas.microsoft.com/office/drawing/2014/main" id="{B0EB09AD-171E-44BA-AF64-9F52E7508A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6" name="Rectangle 398">
              <a:extLst>
                <a:ext uri="{FF2B5EF4-FFF2-40B4-BE49-F238E27FC236}">
                  <a16:creationId xmlns:a16="http://schemas.microsoft.com/office/drawing/2014/main" id="{CFAA6EB7-4675-4985-884A-8F24E0A82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7" name="Rectangle 399">
              <a:extLst>
                <a:ext uri="{FF2B5EF4-FFF2-40B4-BE49-F238E27FC236}">
                  <a16:creationId xmlns:a16="http://schemas.microsoft.com/office/drawing/2014/main" id="{71E91E9D-0C49-4BB8-8AF7-FBAD07EB3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8" name="Freeform 400">
              <a:extLst>
                <a:ext uri="{FF2B5EF4-FFF2-40B4-BE49-F238E27FC236}">
                  <a16:creationId xmlns:a16="http://schemas.microsoft.com/office/drawing/2014/main" id="{4A0F963D-B787-4A96-94A0-EA8DDEA68A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9" name="Rectangle 401">
              <a:extLst>
                <a:ext uri="{FF2B5EF4-FFF2-40B4-BE49-F238E27FC236}">
                  <a16:creationId xmlns:a16="http://schemas.microsoft.com/office/drawing/2014/main" id="{2D6BEAE8-CCCC-4615-BC66-E13879D87A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0" name="Rectangle 402">
              <a:extLst>
                <a:ext uri="{FF2B5EF4-FFF2-40B4-BE49-F238E27FC236}">
                  <a16:creationId xmlns:a16="http://schemas.microsoft.com/office/drawing/2014/main" id="{843EBCC1-8890-45C7-8CFA-D40C396D2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1" name="Freeform 403">
              <a:extLst>
                <a:ext uri="{FF2B5EF4-FFF2-40B4-BE49-F238E27FC236}">
                  <a16:creationId xmlns:a16="http://schemas.microsoft.com/office/drawing/2014/main" id="{60395C8A-78D6-4089-BAA2-803F5A0218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2" name="Freeform 404">
              <a:extLst>
                <a:ext uri="{FF2B5EF4-FFF2-40B4-BE49-F238E27FC236}">
                  <a16:creationId xmlns:a16="http://schemas.microsoft.com/office/drawing/2014/main" id="{240988D5-1D24-4E3D-B002-95807A0FF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3" name="Freeform 405">
              <a:extLst>
                <a:ext uri="{FF2B5EF4-FFF2-40B4-BE49-F238E27FC236}">
                  <a16:creationId xmlns:a16="http://schemas.microsoft.com/office/drawing/2014/main" id="{58304F97-0122-4DC5-B3CC-95732A28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4" name="Freeform 406">
              <a:extLst>
                <a:ext uri="{FF2B5EF4-FFF2-40B4-BE49-F238E27FC236}">
                  <a16:creationId xmlns:a16="http://schemas.microsoft.com/office/drawing/2014/main" id="{3209714A-7DDF-428B-BD1A-D7761BB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33DDD20A-F5BB-4D86-B618-BF6B2EF62C69}"/>
              </a:ext>
            </a:extLst>
          </p:cNvPr>
          <p:cNvSpPr/>
          <p:nvPr/>
        </p:nvSpPr>
        <p:spPr>
          <a:xfrm>
            <a:off x="4634637" y="468776"/>
            <a:ext cx="2749471" cy="5029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4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重点与难点</a:t>
            </a:r>
          </a:p>
        </p:txBody>
      </p:sp>
      <p:sp>
        <p:nvSpPr>
          <p:cNvPr id="119" name="矩形 118">
            <a:extLst>
              <a:ext uri="{FF2B5EF4-FFF2-40B4-BE49-F238E27FC236}">
                <a16:creationId xmlns:a16="http://schemas.microsoft.com/office/drawing/2014/main" id="{062C8F56-8799-44BE-B1F4-D9F71E6E5DED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C476769-E261-4C94-BE79-05D2C9FDAF7E}"/>
              </a:ext>
            </a:extLst>
          </p:cNvPr>
          <p:cNvCxnSpPr/>
          <p:nvPr/>
        </p:nvCxnSpPr>
        <p:spPr>
          <a:xfrm>
            <a:off x="171450" y="991550"/>
            <a:ext cx="11868150" cy="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03F9B37-DBE3-4B89-BD59-B58AA9342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049683"/>
              </p:ext>
            </p:extLst>
          </p:nvPr>
        </p:nvGraphicFramePr>
        <p:xfrm>
          <a:off x="1881188" y="1615448"/>
          <a:ext cx="8683626" cy="4174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1813">
                  <a:extLst>
                    <a:ext uri="{9D8B030D-6E8A-4147-A177-3AD203B41FA5}">
                      <a16:colId xmlns:a16="http://schemas.microsoft.com/office/drawing/2014/main" val="3660218980"/>
                    </a:ext>
                  </a:extLst>
                </a:gridCol>
                <a:gridCol w="4341813">
                  <a:extLst>
                    <a:ext uri="{9D8B030D-6E8A-4147-A177-3AD203B41FA5}">
                      <a16:colId xmlns:a16="http://schemas.microsoft.com/office/drawing/2014/main" val="3075128295"/>
                    </a:ext>
                  </a:extLst>
                </a:gridCol>
              </a:tblGrid>
              <a:tr h="1266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教学重</a:t>
                      </a:r>
                      <a:r>
                        <a:rPr lang="zh-CN" altLang="en-US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、</a:t>
                      </a:r>
                      <a:r>
                        <a:rPr lang="zh-CN" sz="200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难点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2000" b="1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详细知识与技能点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126189"/>
                  </a:ext>
                </a:extLst>
              </a:tr>
              <a:tr h="14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教学重点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kern="100" spc="-15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绘制二维图形的方法，点、直线、构造线的操作</a:t>
                      </a:r>
                      <a:endParaRPr lang="zh-CN" sz="20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0362771"/>
                  </a:ext>
                </a:extLst>
              </a:tr>
              <a:tr h="14538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 spc="3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教学难点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spc="-15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多段线、多线的操作</a:t>
                      </a:r>
                      <a:endParaRPr lang="zh-CN" sz="20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8793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9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1063262" y="261789"/>
            <a:ext cx="3057247" cy="4770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多种线条综合应用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>
            <a:cxnSpLocks/>
          </p:cNvCxnSpPr>
          <p:nvPr/>
        </p:nvCxnSpPr>
        <p:spPr>
          <a:xfrm>
            <a:off x="952265" y="766952"/>
            <a:ext cx="356136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39">
            <a:extLst>
              <a:ext uri="{FF2B5EF4-FFF2-40B4-BE49-F238E27FC236}">
                <a16:creationId xmlns:a16="http://schemas.microsoft.com/office/drawing/2014/main" id="{7575113D-AB8B-497B-BABB-748513CE0E1F}"/>
              </a:ext>
            </a:extLst>
          </p:cNvPr>
          <p:cNvSpPr>
            <a:spLocks noEditPoints="1"/>
          </p:cNvSpPr>
          <p:nvPr/>
        </p:nvSpPr>
        <p:spPr bwMode="auto">
          <a:xfrm>
            <a:off x="216188" y="262487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流程图: 接点 2">
            <a:extLst>
              <a:ext uri="{FF2B5EF4-FFF2-40B4-BE49-F238E27FC236}">
                <a16:creationId xmlns:a16="http://schemas.microsoft.com/office/drawing/2014/main" id="{894166E9-FD7E-4F0A-B0E6-5482355DFC6D}"/>
              </a:ext>
            </a:extLst>
          </p:cNvPr>
          <p:cNvSpPr/>
          <p:nvPr/>
        </p:nvSpPr>
        <p:spPr>
          <a:xfrm>
            <a:off x="890149" y="2866818"/>
            <a:ext cx="1859797" cy="1859797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流程图: 接点 26">
            <a:extLst>
              <a:ext uri="{FF2B5EF4-FFF2-40B4-BE49-F238E27FC236}">
                <a16:creationId xmlns:a16="http://schemas.microsoft.com/office/drawing/2014/main" id="{3CC2E928-4C22-4FDE-91EC-B199BB8AFBE7}"/>
              </a:ext>
            </a:extLst>
          </p:cNvPr>
          <p:cNvSpPr/>
          <p:nvPr/>
        </p:nvSpPr>
        <p:spPr>
          <a:xfrm>
            <a:off x="3800414" y="1656694"/>
            <a:ext cx="4269241" cy="426924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燕尾形 27">
            <a:extLst>
              <a:ext uri="{FF2B5EF4-FFF2-40B4-BE49-F238E27FC236}">
                <a16:creationId xmlns:a16="http://schemas.microsoft.com/office/drawing/2014/main" id="{D06FB0B7-E4C9-48B0-B152-1C10E6CB193D}"/>
              </a:ext>
            </a:extLst>
          </p:cNvPr>
          <p:cNvSpPr/>
          <p:nvPr/>
        </p:nvSpPr>
        <p:spPr>
          <a:xfrm>
            <a:off x="2842254" y="3543072"/>
            <a:ext cx="738898" cy="4920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流程图: 接点 31">
            <a:extLst>
              <a:ext uri="{FF2B5EF4-FFF2-40B4-BE49-F238E27FC236}">
                <a16:creationId xmlns:a16="http://schemas.microsoft.com/office/drawing/2014/main" id="{2B419284-CDB3-4D4B-8695-173D9F969259}"/>
              </a:ext>
            </a:extLst>
          </p:cNvPr>
          <p:cNvSpPr/>
          <p:nvPr/>
        </p:nvSpPr>
        <p:spPr>
          <a:xfrm>
            <a:off x="7333090" y="2375213"/>
            <a:ext cx="987708" cy="983209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36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流程图: 接点 32">
            <a:extLst>
              <a:ext uri="{FF2B5EF4-FFF2-40B4-BE49-F238E27FC236}">
                <a16:creationId xmlns:a16="http://schemas.microsoft.com/office/drawing/2014/main" id="{BE67E511-BFEF-4251-8888-9194BEB78AFB}"/>
              </a:ext>
            </a:extLst>
          </p:cNvPr>
          <p:cNvSpPr/>
          <p:nvPr/>
        </p:nvSpPr>
        <p:spPr>
          <a:xfrm>
            <a:off x="7246874" y="4778087"/>
            <a:ext cx="913681" cy="913681"/>
          </a:xfrm>
          <a:prstGeom prst="flowChartConnector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36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3600" b="1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文本框 47">
            <a:extLst>
              <a:ext uri="{FF2B5EF4-FFF2-40B4-BE49-F238E27FC236}">
                <a16:creationId xmlns:a16="http://schemas.microsoft.com/office/drawing/2014/main" id="{79FAC136-842E-4049-A79F-4515F65D0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325" y="2564706"/>
            <a:ext cx="563796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绘制二维图形的方法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47">
            <a:extLst>
              <a:ext uri="{FF2B5EF4-FFF2-40B4-BE49-F238E27FC236}">
                <a16:creationId xmlns:a16="http://schemas.microsoft.com/office/drawing/2014/main" id="{D551DD46-7635-45BC-8DE0-537FFCF84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9326" y="4919771"/>
            <a:ext cx="3101499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点、直线、构造线、多段线、多线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7">
            <a:extLst>
              <a:ext uri="{FF2B5EF4-FFF2-40B4-BE49-F238E27FC236}">
                <a16:creationId xmlns:a16="http://schemas.microsoft.com/office/drawing/2014/main" id="{76B03D67-BCBE-478D-A3C3-AB9CB637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448" y="3543072"/>
            <a:ext cx="1347663" cy="76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项目三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  <p:sp>
        <p:nvSpPr>
          <p:cNvPr id="45" name="文本框 47">
            <a:extLst>
              <a:ext uri="{FF2B5EF4-FFF2-40B4-BE49-F238E27FC236}">
                <a16:creationId xmlns:a16="http://schemas.microsoft.com/office/drawing/2014/main" id="{895E961F-232F-4197-9CBE-885D4AB1A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3324" y="3477091"/>
            <a:ext cx="3123419" cy="65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9144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rgbClr val="000000"/>
                </a:solidFill>
                <a:latin typeface="宋体" panose="02010600030101010101" pitchFamily="2" charset="-122"/>
              </a:rPr>
              <a:t>多种线条综合应用</a:t>
            </a:r>
            <a:endParaRPr lang="en-US" altLang="zh-CN" b="1" dirty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564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  <p:bldP spid="28" grpId="0" animBg="1"/>
      <p:bldP spid="32" grpId="0" animBg="1"/>
      <p:bldP spid="33" grpId="0" animBg="1"/>
      <p:bldP spid="39" grpId="0"/>
      <p:bldP spid="40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709F949-09C2-4332-8C17-A7C7165C2BDC}"/>
              </a:ext>
            </a:extLst>
          </p:cNvPr>
          <p:cNvGrpSpPr/>
          <p:nvPr/>
        </p:nvGrpSpPr>
        <p:grpSpPr>
          <a:xfrm>
            <a:off x="1008062" y="424751"/>
            <a:ext cx="10175875" cy="5724525"/>
            <a:chOff x="1008063" y="566738"/>
            <a:chExt cx="10175875" cy="5724525"/>
          </a:xfrm>
        </p:grpSpPr>
        <p:sp>
          <p:nvSpPr>
            <p:cNvPr id="10" name="Freeform 307">
              <a:extLst>
                <a:ext uri="{FF2B5EF4-FFF2-40B4-BE49-F238E27FC236}">
                  <a16:creationId xmlns:a16="http://schemas.microsoft.com/office/drawing/2014/main" id="{6FADD57A-50FD-4CFC-867C-849A706AA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425700"/>
              <a:ext cx="9039225" cy="220663"/>
            </a:xfrm>
            <a:custGeom>
              <a:avLst/>
              <a:gdLst>
                <a:gd name="T0" fmla="*/ 1000 w 2133"/>
                <a:gd name="T1" fmla="*/ 0 h 52"/>
                <a:gd name="T2" fmla="*/ 788 w 2133"/>
                <a:gd name="T3" fmla="*/ 0 h 52"/>
                <a:gd name="T4" fmla="*/ 788 w 2133"/>
                <a:gd name="T5" fmla="*/ 0 h 52"/>
                <a:gd name="T6" fmla="*/ 788 w 2133"/>
                <a:gd name="T7" fmla="*/ 0 h 52"/>
                <a:gd name="T8" fmla="*/ 687 w 2133"/>
                <a:gd name="T9" fmla="*/ 0 h 52"/>
                <a:gd name="T10" fmla="*/ 687 w 2133"/>
                <a:gd name="T11" fmla="*/ 0 h 52"/>
                <a:gd name="T12" fmla="*/ 687 w 2133"/>
                <a:gd name="T13" fmla="*/ 0 h 52"/>
                <a:gd name="T14" fmla="*/ 587 w 2133"/>
                <a:gd name="T15" fmla="*/ 0 h 52"/>
                <a:gd name="T16" fmla="*/ 586 w 2133"/>
                <a:gd name="T17" fmla="*/ 0 h 52"/>
                <a:gd name="T18" fmla="*/ 586 w 2133"/>
                <a:gd name="T19" fmla="*/ 0 h 52"/>
                <a:gd name="T20" fmla="*/ 301 w 2133"/>
                <a:gd name="T21" fmla="*/ 0 h 52"/>
                <a:gd name="T22" fmla="*/ 301 w 2133"/>
                <a:gd name="T23" fmla="*/ 0 h 52"/>
                <a:gd name="T24" fmla="*/ 220 w 2133"/>
                <a:gd name="T25" fmla="*/ 0 h 52"/>
                <a:gd name="T26" fmla="*/ 220 w 2133"/>
                <a:gd name="T27" fmla="*/ 0 h 52"/>
                <a:gd name="T28" fmla="*/ 0 w 2133"/>
                <a:gd name="T29" fmla="*/ 0 h 52"/>
                <a:gd name="T30" fmla="*/ 0 w 2133"/>
                <a:gd name="T31" fmla="*/ 52 h 52"/>
                <a:gd name="T32" fmla="*/ 1000 w 2133"/>
                <a:gd name="T33" fmla="*/ 52 h 52"/>
                <a:gd name="T34" fmla="*/ 1000 w 2133"/>
                <a:gd name="T35" fmla="*/ 0 h 52"/>
                <a:gd name="T36" fmla="*/ 2133 w 2133"/>
                <a:gd name="T37" fmla="*/ 0 h 52"/>
                <a:gd name="T38" fmla="*/ 1134 w 2133"/>
                <a:gd name="T39" fmla="*/ 0 h 52"/>
                <a:gd name="T40" fmla="*/ 1134 w 2133"/>
                <a:gd name="T41" fmla="*/ 52 h 52"/>
                <a:gd name="T42" fmla="*/ 2133 w 2133"/>
                <a:gd name="T43" fmla="*/ 52 h 52"/>
                <a:gd name="T44" fmla="*/ 2133 w 2133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33" h="52">
                  <a:moveTo>
                    <a:pt x="1000" y="0"/>
                  </a:move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788" y="0"/>
                    <a:pt x="788" y="0"/>
                    <a:pt x="788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687" y="0"/>
                    <a:pt x="687" y="0"/>
                    <a:pt x="687" y="0"/>
                  </a:cubicBezTo>
                  <a:cubicBezTo>
                    <a:pt x="587" y="0"/>
                    <a:pt x="587" y="0"/>
                    <a:pt x="587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586" y="0"/>
                    <a:pt x="586" y="0"/>
                    <a:pt x="586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220" y="0"/>
                    <a:pt x="220" y="0"/>
                    <a:pt x="2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000" y="52"/>
                    <a:pt x="1000" y="52"/>
                    <a:pt x="1000" y="5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2133" y="0"/>
                  </a:moveTo>
                  <a:cubicBezTo>
                    <a:pt x="1134" y="0"/>
                    <a:pt x="1134" y="0"/>
                    <a:pt x="1134" y="0"/>
                  </a:cubicBezTo>
                  <a:cubicBezTo>
                    <a:pt x="1134" y="52"/>
                    <a:pt x="1134" y="52"/>
                    <a:pt x="1134" y="52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33" y="0"/>
                    <a:pt x="2133" y="0"/>
                    <a:pt x="2133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308">
              <a:extLst>
                <a:ext uri="{FF2B5EF4-FFF2-40B4-BE49-F238E27FC236}">
                  <a16:creationId xmlns:a16="http://schemas.microsoft.com/office/drawing/2014/main" id="{23FB58AC-E5E2-4302-B03F-889DE3A3C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2374900"/>
              <a:ext cx="9039225" cy="322263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214 w 2133"/>
                <a:gd name="T5" fmla="*/ 0 h 76"/>
                <a:gd name="T6" fmla="*/ 0 w 2133"/>
                <a:gd name="T7" fmla="*/ 12 h 76"/>
                <a:gd name="T8" fmla="*/ 216 w 2133"/>
                <a:gd name="T9" fmla="*/ 10 h 76"/>
                <a:gd name="T10" fmla="*/ 214 w 2133"/>
                <a:gd name="T11" fmla="*/ 0 h 76"/>
                <a:gd name="T12" fmla="*/ 307 w 2133"/>
                <a:gd name="T13" fmla="*/ 0 h 76"/>
                <a:gd name="T14" fmla="*/ 307 w 2133"/>
                <a:gd name="T15" fmla="*/ 6 h 76"/>
                <a:gd name="T16" fmla="*/ 301 w 2133"/>
                <a:gd name="T17" fmla="*/ 12 h 76"/>
                <a:gd name="T18" fmla="*/ 582 w 2133"/>
                <a:gd name="T19" fmla="*/ 10 h 76"/>
                <a:gd name="T20" fmla="*/ 673 w 2133"/>
                <a:gd name="T21" fmla="*/ 0 h 76"/>
                <a:gd name="T22" fmla="*/ 591 w 2133"/>
                <a:gd name="T23" fmla="*/ 10 h 76"/>
                <a:gd name="T24" fmla="*/ 687 w 2133"/>
                <a:gd name="T25" fmla="*/ 12 h 76"/>
                <a:gd name="T26" fmla="*/ 673 w 2133"/>
                <a:gd name="T27" fmla="*/ 0 h 76"/>
                <a:gd name="T28" fmla="*/ 702 w 2133"/>
                <a:gd name="T29" fmla="*/ 0 h 76"/>
                <a:gd name="T30" fmla="*/ 687 w 2133"/>
                <a:gd name="T31" fmla="*/ 12 h 76"/>
                <a:gd name="T32" fmla="*/ 784 w 2133"/>
                <a:gd name="T33" fmla="*/ 10 h 76"/>
                <a:gd name="T34" fmla="*/ 1000 w 2133"/>
                <a:gd name="T35" fmla="*/ 0 h 76"/>
                <a:gd name="T36" fmla="*/ 792 w 2133"/>
                <a:gd name="T37" fmla="*/ 10 h 76"/>
                <a:gd name="T38" fmla="*/ 1000 w 2133"/>
                <a:gd name="T39" fmla="*/ 12 h 76"/>
                <a:gd name="T40" fmla="*/ 1856 w 2133"/>
                <a:gd name="T41" fmla="*/ 0 h 76"/>
                <a:gd name="T42" fmla="*/ 1785 w 2133"/>
                <a:gd name="T43" fmla="*/ 2 h 76"/>
                <a:gd name="T44" fmla="*/ 1783 w 2133"/>
                <a:gd name="T45" fmla="*/ 7 h 76"/>
                <a:gd name="T46" fmla="*/ 1744 w 2133"/>
                <a:gd name="T47" fmla="*/ 8 h 76"/>
                <a:gd name="T48" fmla="*/ 1439 w 2133"/>
                <a:gd name="T49" fmla="*/ 7 h 76"/>
                <a:gd name="T50" fmla="*/ 1432 w 2133"/>
                <a:gd name="T51" fmla="*/ 7 h 76"/>
                <a:gd name="T52" fmla="*/ 1134 w 2133"/>
                <a:gd name="T53" fmla="*/ 12 h 76"/>
                <a:gd name="T54" fmla="*/ 2133 w 2133"/>
                <a:gd name="T55" fmla="*/ 64 h 76"/>
                <a:gd name="T56" fmla="*/ 1134 w 2133"/>
                <a:gd name="T57" fmla="*/ 76 h 76"/>
                <a:gd name="T58" fmla="*/ 2133 w 2133"/>
                <a:gd name="T59" fmla="*/ 8 h 76"/>
                <a:gd name="T60" fmla="*/ 2070 w 2133"/>
                <a:gd name="T61" fmla="*/ 8 h 76"/>
                <a:gd name="T62" fmla="*/ 2000 w 2133"/>
                <a:gd name="T63" fmla="*/ 8 h 76"/>
                <a:gd name="T64" fmla="*/ 1931 w 2133"/>
                <a:gd name="T65" fmla="*/ 8 h 76"/>
                <a:gd name="T66" fmla="*/ 1858 w 2133"/>
                <a:gd name="T67" fmla="*/ 7 h 76"/>
                <a:gd name="T68" fmla="*/ 1856 w 2133"/>
                <a:gd name="T6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2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20" y="12"/>
                    <a:pt x="220" y="12"/>
                    <a:pt x="220" y="12"/>
                  </a:cubicBezTo>
                  <a:cubicBezTo>
                    <a:pt x="218" y="12"/>
                    <a:pt x="217" y="11"/>
                    <a:pt x="216" y="10"/>
                  </a:cubicBezTo>
                  <a:cubicBezTo>
                    <a:pt x="215" y="9"/>
                    <a:pt x="214" y="7"/>
                    <a:pt x="214" y="6"/>
                  </a:cubicBezTo>
                  <a:cubicBezTo>
                    <a:pt x="214" y="0"/>
                    <a:pt x="214" y="0"/>
                    <a:pt x="214" y="0"/>
                  </a:cubicBezTo>
                  <a:moveTo>
                    <a:pt x="572" y="0"/>
                  </a:moveTo>
                  <a:cubicBezTo>
                    <a:pt x="307" y="0"/>
                    <a:pt x="307" y="0"/>
                    <a:pt x="307" y="0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6"/>
                    <a:pt x="307" y="6"/>
                    <a:pt x="307" y="6"/>
                  </a:cubicBezTo>
                  <a:cubicBezTo>
                    <a:pt x="307" y="7"/>
                    <a:pt x="306" y="9"/>
                    <a:pt x="305" y="10"/>
                  </a:cubicBezTo>
                  <a:cubicBezTo>
                    <a:pt x="304" y="11"/>
                    <a:pt x="302" y="12"/>
                    <a:pt x="301" y="12"/>
                  </a:cubicBezTo>
                  <a:cubicBezTo>
                    <a:pt x="586" y="12"/>
                    <a:pt x="586" y="12"/>
                    <a:pt x="586" y="12"/>
                  </a:cubicBezTo>
                  <a:cubicBezTo>
                    <a:pt x="585" y="12"/>
                    <a:pt x="583" y="11"/>
                    <a:pt x="582" y="10"/>
                  </a:cubicBezTo>
                  <a:cubicBezTo>
                    <a:pt x="572" y="0"/>
                    <a:pt x="572" y="0"/>
                    <a:pt x="572" y="0"/>
                  </a:cubicBezTo>
                  <a:moveTo>
                    <a:pt x="673" y="0"/>
                  </a:moveTo>
                  <a:cubicBezTo>
                    <a:pt x="601" y="0"/>
                    <a:pt x="601" y="0"/>
                    <a:pt x="601" y="0"/>
                  </a:cubicBezTo>
                  <a:cubicBezTo>
                    <a:pt x="591" y="10"/>
                    <a:pt x="591" y="10"/>
                    <a:pt x="591" y="10"/>
                  </a:cubicBezTo>
                  <a:cubicBezTo>
                    <a:pt x="590" y="11"/>
                    <a:pt x="588" y="12"/>
                    <a:pt x="587" y="12"/>
                  </a:cubicBezTo>
                  <a:cubicBezTo>
                    <a:pt x="687" y="12"/>
                    <a:pt x="687" y="12"/>
                    <a:pt x="687" y="12"/>
                  </a:cubicBezTo>
                  <a:cubicBezTo>
                    <a:pt x="686" y="12"/>
                    <a:pt x="684" y="11"/>
                    <a:pt x="683" y="10"/>
                  </a:cubicBezTo>
                  <a:cubicBezTo>
                    <a:pt x="673" y="0"/>
                    <a:pt x="673" y="0"/>
                    <a:pt x="673" y="0"/>
                  </a:cubicBezTo>
                  <a:moveTo>
                    <a:pt x="774" y="0"/>
                  </a:moveTo>
                  <a:cubicBezTo>
                    <a:pt x="702" y="0"/>
                    <a:pt x="702" y="0"/>
                    <a:pt x="702" y="0"/>
                  </a:cubicBezTo>
                  <a:cubicBezTo>
                    <a:pt x="691" y="10"/>
                    <a:pt x="691" y="10"/>
                    <a:pt x="691" y="10"/>
                  </a:cubicBezTo>
                  <a:cubicBezTo>
                    <a:pt x="690" y="11"/>
                    <a:pt x="689" y="12"/>
                    <a:pt x="687" y="12"/>
                  </a:cubicBezTo>
                  <a:cubicBezTo>
                    <a:pt x="788" y="12"/>
                    <a:pt x="788" y="12"/>
                    <a:pt x="788" y="12"/>
                  </a:cubicBezTo>
                  <a:cubicBezTo>
                    <a:pt x="786" y="12"/>
                    <a:pt x="785" y="11"/>
                    <a:pt x="784" y="10"/>
                  </a:cubicBezTo>
                  <a:cubicBezTo>
                    <a:pt x="774" y="0"/>
                    <a:pt x="774" y="0"/>
                    <a:pt x="774" y="0"/>
                  </a:cubicBezTo>
                  <a:moveTo>
                    <a:pt x="1000" y="0"/>
                  </a:moveTo>
                  <a:cubicBezTo>
                    <a:pt x="803" y="0"/>
                    <a:pt x="803" y="0"/>
                    <a:pt x="803" y="0"/>
                  </a:cubicBezTo>
                  <a:cubicBezTo>
                    <a:pt x="792" y="10"/>
                    <a:pt x="792" y="10"/>
                    <a:pt x="792" y="10"/>
                  </a:cubicBezTo>
                  <a:cubicBezTo>
                    <a:pt x="791" y="11"/>
                    <a:pt x="790" y="12"/>
                    <a:pt x="788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856" y="0"/>
                  </a:moveTo>
                  <a:cubicBezTo>
                    <a:pt x="1785" y="0"/>
                    <a:pt x="1785" y="0"/>
                    <a:pt x="1785" y="0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2"/>
                    <a:pt x="1785" y="2"/>
                    <a:pt x="1785" y="2"/>
                  </a:cubicBezTo>
                  <a:cubicBezTo>
                    <a:pt x="1785" y="4"/>
                    <a:pt x="1784" y="6"/>
                    <a:pt x="1783" y="7"/>
                  </a:cubicBezTo>
                  <a:cubicBezTo>
                    <a:pt x="1782" y="8"/>
                    <a:pt x="1780" y="8"/>
                    <a:pt x="1779" y="8"/>
                  </a:cubicBezTo>
                  <a:cubicBezTo>
                    <a:pt x="1744" y="8"/>
                    <a:pt x="1744" y="8"/>
                    <a:pt x="1744" y="8"/>
                  </a:cubicBezTo>
                  <a:cubicBezTo>
                    <a:pt x="1743" y="8"/>
                    <a:pt x="1741" y="8"/>
                    <a:pt x="1740" y="7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38" y="7"/>
                    <a:pt x="1437" y="6"/>
                    <a:pt x="1436" y="6"/>
                  </a:cubicBezTo>
                  <a:cubicBezTo>
                    <a:pt x="1435" y="6"/>
                    <a:pt x="1433" y="7"/>
                    <a:pt x="1432" y="7"/>
                  </a:cubicBezTo>
                  <a:cubicBezTo>
                    <a:pt x="1134" y="7"/>
                    <a:pt x="1134" y="7"/>
                    <a:pt x="1134" y="7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8"/>
                    <a:pt x="2133" y="8"/>
                    <a:pt x="2133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70" y="8"/>
                    <a:pt x="2070" y="8"/>
                    <a:pt x="207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2000" y="8"/>
                    <a:pt x="2000" y="8"/>
                    <a:pt x="2000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931" y="8"/>
                    <a:pt x="1931" y="8"/>
                    <a:pt x="1931" y="8"/>
                  </a:cubicBezTo>
                  <a:cubicBezTo>
                    <a:pt x="1862" y="8"/>
                    <a:pt x="1862" y="8"/>
                    <a:pt x="1862" y="8"/>
                  </a:cubicBezTo>
                  <a:cubicBezTo>
                    <a:pt x="1860" y="8"/>
                    <a:pt x="1859" y="8"/>
                    <a:pt x="1858" y="7"/>
                  </a:cubicBezTo>
                  <a:cubicBezTo>
                    <a:pt x="1856" y="6"/>
                    <a:pt x="1856" y="4"/>
                    <a:pt x="1856" y="2"/>
                  </a:cubicBezTo>
                  <a:cubicBezTo>
                    <a:pt x="1856" y="0"/>
                    <a:pt x="1856" y="0"/>
                    <a:pt x="185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309">
              <a:extLst>
                <a:ext uri="{FF2B5EF4-FFF2-40B4-BE49-F238E27FC236}">
                  <a16:creationId xmlns:a16="http://schemas.microsoft.com/office/drawing/2014/main" id="{96AB3228-6F5F-43FA-9300-F411EFBCF1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close/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310">
              <a:extLst>
                <a:ext uri="{FF2B5EF4-FFF2-40B4-BE49-F238E27FC236}">
                  <a16:creationId xmlns:a16="http://schemas.microsoft.com/office/drawing/2014/main" id="{C62220A9-6E65-4620-BC73-FD1F96F0F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543425"/>
              <a:ext cx="9039225" cy="220663"/>
            </a:xfrm>
            <a:custGeom>
              <a:avLst/>
              <a:gdLst>
                <a:gd name="T0" fmla="*/ 2669 w 5694"/>
                <a:gd name="T1" fmla="*/ 0 h 139"/>
                <a:gd name="T2" fmla="*/ 0 w 5694"/>
                <a:gd name="T3" fmla="*/ 0 h 139"/>
                <a:gd name="T4" fmla="*/ 0 w 5694"/>
                <a:gd name="T5" fmla="*/ 139 h 139"/>
                <a:gd name="T6" fmla="*/ 2669 w 5694"/>
                <a:gd name="T7" fmla="*/ 139 h 139"/>
                <a:gd name="T8" fmla="*/ 2669 w 5694"/>
                <a:gd name="T9" fmla="*/ 0 h 139"/>
                <a:gd name="T10" fmla="*/ 5694 w 5694"/>
                <a:gd name="T11" fmla="*/ 0 h 139"/>
                <a:gd name="T12" fmla="*/ 3027 w 5694"/>
                <a:gd name="T13" fmla="*/ 0 h 139"/>
                <a:gd name="T14" fmla="*/ 3027 w 5694"/>
                <a:gd name="T15" fmla="*/ 139 h 139"/>
                <a:gd name="T16" fmla="*/ 5694 w 5694"/>
                <a:gd name="T17" fmla="*/ 139 h 139"/>
                <a:gd name="T18" fmla="*/ 5694 w 569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94" h="139">
                  <a:moveTo>
                    <a:pt x="2669" y="0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2669" y="139"/>
                  </a:lnTo>
                  <a:lnTo>
                    <a:pt x="2669" y="0"/>
                  </a:lnTo>
                  <a:moveTo>
                    <a:pt x="5694" y="0"/>
                  </a:moveTo>
                  <a:lnTo>
                    <a:pt x="3027" y="0"/>
                  </a:lnTo>
                  <a:lnTo>
                    <a:pt x="3027" y="139"/>
                  </a:lnTo>
                  <a:lnTo>
                    <a:pt x="5694" y="139"/>
                  </a:lnTo>
                  <a:lnTo>
                    <a:pt x="56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311">
              <a:extLst>
                <a:ext uri="{FF2B5EF4-FFF2-40B4-BE49-F238E27FC236}">
                  <a16:creationId xmlns:a16="http://schemas.microsoft.com/office/drawing/2014/main" id="{2DA09986-F98C-48EB-850B-E2D984F7A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388" y="4491038"/>
              <a:ext cx="9039225" cy="323850"/>
            </a:xfrm>
            <a:custGeom>
              <a:avLst/>
              <a:gdLst>
                <a:gd name="T0" fmla="*/ 0 w 2133"/>
                <a:gd name="T1" fmla="*/ 64 h 76"/>
                <a:gd name="T2" fmla="*/ 1000 w 2133"/>
                <a:gd name="T3" fmla="*/ 76 h 76"/>
                <a:gd name="T4" fmla="*/ 1000 w 2133"/>
                <a:gd name="T5" fmla="*/ 0 h 76"/>
                <a:gd name="T6" fmla="*/ 806 w 2133"/>
                <a:gd name="T7" fmla="*/ 6 h 76"/>
                <a:gd name="T8" fmla="*/ 800 w 2133"/>
                <a:gd name="T9" fmla="*/ 12 h 76"/>
                <a:gd name="T10" fmla="*/ 525 w 2133"/>
                <a:gd name="T11" fmla="*/ 10 h 76"/>
                <a:gd name="T12" fmla="*/ 523 w 2133"/>
                <a:gd name="T13" fmla="*/ 0 h 76"/>
                <a:gd name="T14" fmla="*/ 367 w 2133"/>
                <a:gd name="T15" fmla="*/ 6 h 76"/>
                <a:gd name="T16" fmla="*/ 361 w 2133"/>
                <a:gd name="T17" fmla="*/ 12 h 76"/>
                <a:gd name="T18" fmla="*/ 260 w 2133"/>
                <a:gd name="T19" fmla="*/ 12 h 76"/>
                <a:gd name="T20" fmla="*/ 160 w 2133"/>
                <a:gd name="T21" fmla="*/ 12 h 76"/>
                <a:gd name="T22" fmla="*/ 55 w 2133"/>
                <a:gd name="T23" fmla="*/ 10 h 76"/>
                <a:gd name="T24" fmla="*/ 53 w 2133"/>
                <a:gd name="T25" fmla="*/ 0 h 76"/>
                <a:gd name="T26" fmla="*/ 0 w 2133"/>
                <a:gd name="T27" fmla="*/ 12 h 76"/>
                <a:gd name="T28" fmla="*/ 1000 w 2133"/>
                <a:gd name="T29" fmla="*/ 0 h 76"/>
                <a:gd name="T30" fmla="*/ 1549 w 2133"/>
                <a:gd name="T31" fmla="*/ 0 h 76"/>
                <a:gd name="T32" fmla="*/ 1549 w 2133"/>
                <a:gd name="T33" fmla="*/ 6 h 76"/>
                <a:gd name="T34" fmla="*/ 1543 w 2133"/>
                <a:gd name="T35" fmla="*/ 12 h 76"/>
                <a:gd name="T36" fmla="*/ 1474 w 2133"/>
                <a:gd name="T37" fmla="*/ 12 h 76"/>
                <a:gd name="T38" fmla="*/ 1405 w 2133"/>
                <a:gd name="T39" fmla="*/ 12 h 76"/>
                <a:gd name="T40" fmla="*/ 1336 w 2133"/>
                <a:gd name="T41" fmla="*/ 12 h 76"/>
                <a:gd name="T42" fmla="*/ 1266 w 2133"/>
                <a:gd name="T43" fmla="*/ 12 h 76"/>
                <a:gd name="T44" fmla="*/ 1197 w 2133"/>
                <a:gd name="T45" fmla="*/ 12 h 76"/>
                <a:gd name="T46" fmla="*/ 2133 w 2133"/>
                <a:gd name="T47" fmla="*/ 12 h 76"/>
                <a:gd name="T48" fmla="*/ 1134 w 2133"/>
                <a:gd name="T49" fmla="*/ 64 h 76"/>
                <a:gd name="T50" fmla="*/ 2133 w 2133"/>
                <a:gd name="T51" fmla="*/ 76 h 76"/>
                <a:gd name="T52" fmla="*/ 2070 w 2133"/>
                <a:gd name="T53" fmla="*/ 12 h 76"/>
                <a:gd name="T54" fmla="*/ 2000 w 2133"/>
                <a:gd name="T55" fmla="*/ 12 h 76"/>
                <a:gd name="T56" fmla="*/ 1931 w 2133"/>
                <a:gd name="T57" fmla="*/ 12 h 76"/>
                <a:gd name="T58" fmla="*/ 1862 w 2133"/>
                <a:gd name="T59" fmla="*/ 12 h 76"/>
                <a:gd name="T60" fmla="*/ 1793 w 2133"/>
                <a:gd name="T61" fmla="*/ 12 h 76"/>
                <a:gd name="T62" fmla="*/ 1744 w 2133"/>
                <a:gd name="T63" fmla="*/ 12 h 76"/>
                <a:gd name="T64" fmla="*/ 1738 w 2133"/>
                <a:gd name="T65" fmla="*/ 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33" h="76">
                  <a:moveTo>
                    <a:pt x="1000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000" y="76"/>
                    <a:pt x="1000" y="76"/>
                    <a:pt x="1000" y="76"/>
                  </a:cubicBezTo>
                  <a:cubicBezTo>
                    <a:pt x="1000" y="64"/>
                    <a:pt x="1000" y="64"/>
                    <a:pt x="1000" y="64"/>
                  </a:cubicBezTo>
                  <a:moveTo>
                    <a:pt x="1000" y="0"/>
                  </a:moveTo>
                  <a:cubicBezTo>
                    <a:pt x="806" y="0"/>
                    <a:pt x="806" y="0"/>
                    <a:pt x="806" y="0"/>
                  </a:cubicBezTo>
                  <a:cubicBezTo>
                    <a:pt x="806" y="6"/>
                    <a:pt x="806" y="6"/>
                    <a:pt x="806" y="6"/>
                  </a:cubicBezTo>
                  <a:cubicBezTo>
                    <a:pt x="806" y="8"/>
                    <a:pt x="806" y="9"/>
                    <a:pt x="804" y="10"/>
                  </a:cubicBezTo>
                  <a:cubicBezTo>
                    <a:pt x="803" y="12"/>
                    <a:pt x="802" y="12"/>
                    <a:pt x="800" y="12"/>
                  </a:cubicBezTo>
                  <a:cubicBezTo>
                    <a:pt x="529" y="12"/>
                    <a:pt x="529" y="12"/>
                    <a:pt x="529" y="12"/>
                  </a:cubicBezTo>
                  <a:cubicBezTo>
                    <a:pt x="528" y="12"/>
                    <a:pt x="526" y="12"/>
                    <a:pt x="525" y="10"/>
                  </a:cubicBezTo>
                  <a:cubicBezTo>
                    <a:pt x="524" y="9"/>
                    <a:pt x="523" y="8"/>
                    <a:pt x="523" y="6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367" y="0"/>
                    <a:pt x="367" y="0"/>
                    <a:pt x="367" y="0"/>
                  </a:cubicBezTo>
                  <a:cubicBezTo>
                    <a:pt x="367" y="6"/>
                    <a:pt x="367" y="6"/>
                    <a:pt x="367" y="6"/>
                  </a:cubicBezTo>
                  <a:cubicBezTo>
                    <a:pt x="367" y="8"/>
                    <a:pt x="366" y="9"/>
                    <a:pt x="365" y="10"/>
                  </a:cubicBezTo>
                  <a:cubicBezTo>
                    <a:pt x="364" y="12"/>
                    <a:pt x="362" y="12"/>
                    <a:pt x="361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260" y="12"/>
                    <a:pt x="260" y="12"/>
                    <a:pt x="2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160" y="12"/>
                    <a:pt x="160" y="12"/>
                    <a:pt x="1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7" y="12"/>
                    <a:pt x="56" y="12"/>
                    <a:pt x="55" y="10"/>
                  </a:cubicBezTo>
                  <a:cubicBezTo>
                    <a:pt x="54" y="9"/>
                    <a:pt x="53" y="8"/>
                    <a:pt x="53" y="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00" y="12"/>
                    <a:pt x="1000" y="12"/>
                    <a:pt x="1000" y="12"/>
                  </a:cubicBezTo>
                  <a:cubicBezTo>
                    <a:pt x="1000" y="0"/>
                    <a:pt x="1000" y="0"/>
                    <a:pt x="1000" y="0"/>
                  </a:cubicBezTo>
                  <a:moveTo>
                    <a:pt x="1738" y="0"/>
                  </a:moveTo>
                  <a:cubicBezTo>
                    <a:pt x="1549" y="0"/>
                    <a:pt x="1549" y="0"/>
                    <a:pt x="1549" y="0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6"/>
                    <a:pt x="1549" y="6"/>
                    <a:pt x="1549" y="6"/>
                  </a:cubicBezTo>
                  <a:cubicBezTo>
                    <a:pt x="1549" y="8"/>
                    <a:pt x="1549" y="9"/>
                    <a:pt x="1548" y="10"/>
                  </a:cubicBezTo>
                  <a:cubicBezTo>
                    <a:pt x="1546" y="12"/>
                    <a:pt x="1545" y="12"/>
                    <a:pt x="1543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74" y="12"/>
                    <a:pt x="1474" y="12"/>
                    <a:pt x="1474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405" y="12"/>
                    <a:pt x="1405" y="12"/>
                    <a:pt x="1405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336" y="12"/>
                    <a:pt x="1336" y="12"/>
                    <a:pt x="133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266" y="12"/>
                    <a:pt x="1266" y="12"/>
                    <a:pt x="1266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97" y="12"/>
                    <a:pt x="1197" y="12"/>
                    <a:pt x="1197" y="12"/>
                  </a:cubicBezTo>
                  <a:cubicBezTo>
                    <a:pt x="1134" y="12"/>
                    <a:pt x="1134" y="12"/>
                    <a:pt x="1134" y="12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133" y="64"/>
                    <a:pt x="2133" y="64"/>
                    <a:pt x="2133" y="64"/>
                  </a:cubicBezTo>
                  <a:cubicBezTo>
                    <a:pt x="1134" y="64"/>
                    <a:pt x="1134" y="64"/>
                    <a:pt x="1134" y="64"/>
                  </a:cubicBezTo>
                  <a:cubicBezTo>
                    <a:pt x="1134" y="76"/>
                    <a:pt x="1134" y="76"/>
                    <a:pt x="1134" y="76"/>
                  </a:cubicBezTo>
                  <a:cubicBezTo>
                    <a:pt x="2133" y="76"/>
                    <a:pt x="2133" y="76"/>
                    <a:pt x="2133" y="76"/>
                  </a:cubicBezTo>
                  <a:cubicBezTo>
                    <a:pt x="2133" y="12"/>
                    <a:pt x="2133" y="12"/>
                    <a:pt x="2133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70" y="12"/>
                    <a:pt x="2070" y="12"/>
                    <a:pt x="207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2000" y="12"/>
                    <a:pt x="2000" y="12"/>
                    <a:pt x="2000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931" y="12"/>
                    <a:pt x="1931" y="12"/>
                    <a:pt x="1931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862" y="12"/>
                    <a:pt x="1862" y="12"/>
                    <a:pt x="1862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93" y="12"/>
                    <a:pt x="1793" y="12"/>
                    <a:pt x="1793" y="12"/>
                  </a:cubicBezTo>
                  <a:cubicBezTo>
                    <a:pt x="1744" y="12"/>
                    <a:pt x="1744" y="12"/>
                    <a:pt x="1744" y="12"/>
                  </a:cubicBezTo>
                  <a:cubicBezTo>
                    <a:pt x="1742" y="12"/>
                    <a:pt x="1741" y="12"/>
                    <a:pt x="1740" y="10"/>
                  </a:cubicBezTo>
                  <a:cubicBezTo>
                    <a:pt x="1739" y="9"/>
                    <a:pt x="1738" y="8"/>
                    <a:pt x="1738" y="6"/>
                  </a:cubicBezTo>
                  <a:cubicBezTo>
                    <a:pt x="1738" y="0"/>
                    <a:pt x="1738" y="0"/>
                    <a:pt x="173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312">
              <a:extLst>
                <a:ext uri="{FF2B5EF4-FFF2-40B4-BE49-F238E27FC236}">
                  <a16:creationId xmlns:a16="http://schemas.microsoft.com/office/drawing/2014/main" id="{33BB7F0A-CF4A-4AA5-8B60-46138644F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8863" y="617538"/>
              <a:ext cx="465138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313">
              <a:extLst>
                <a:ext uri="{FF2B5EF4-FFF2-40B4-BE49-F238E27FC236}">
                  <a16:creationId xmlns:a16="http://schemas.microsoft.com/office/drawing/2014/main" id="{BA3CC6C3-0D8C-42D2-8401-11E9AC21C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806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67 w 134"/>
                <a:gd name="T7" fmla="*/ 0 h 1349"/>
                <a:gd name="T8" fmla="*/ 6 w 134"/>
                <a:gd name="T9" fmla="*/ 0 h 1349"/>
                <a:gd name="T10" fmla="*/ 2 w 134"/>
                <a:gd name="T11" fmla="*/ 2 h 1349"/>
                <a:gd name="T12" fmla="*/ 0 w 134"/>
                <a:gd name="T13" fmla="*/ 6 h 1349"/>
                <a:gd name="T14" fmla="*/ 0 w 134"/>
                <a:gd name="T15" fmla="*/ 1343 h 1349"/>
                <a:gd name="T16" fmla="*/ 2 w 134"/>
                <a:gd name="T17" fmla="*/ 1347 h 1349"/>
                <a:gd name="T18" fmla="*/ 6 w 134"/>
                <a:gd name="T19" fmla="*/ 1349 h 1349"/>
                <a:gd name="T20" fmla="*/ 67 w 134"/>
                <a:gd name="T21" fmla="*/ 1349 h 1349"/>
                <a:gd name="T22" fmla="*/ 61 w 134"/>
                <a:gd name="T23" fmla="*/ 1343 h 1349"/>
                <a:gd name="T24" fmla="*/ 61 w 134"/>
                <a:gd name="T25" fmla="*/ 1337 h 1349"/>
                <a:gd name="T26" fmla="*/ 12 w 134"/>
                <a:gd name="T27" fmla="*/ 1337 h 1349"/>
                <a:gd name="T28" fmla="*/ 12 w 134"/>
                <a:gd name="T29" fmla="*/ 12 h 1349"/>
                <a:gd name="T30" fmla="*/ 61 w 134"/>
                <a:gd name="T31" fmla="*/ 12 h 1349"/>
                <a:gd name="T32" fmla="*/ 61 w 134"/>
                <a:gd name="T33" fmla="*/ 6 h 1349"/>
                <a:gd name="T34" fmla="*/ 67 w 134"/>
                <a:gd name="T35" fmla="*/ 0 h 1349"/>
                <a:gd name="T36" fmla="*/ 128 w 134"/>
                <a:gd name="T37" fmla="*/ 0 h 1349"/>
                <a:gd name="T38" fmla="*/ 67 w 134"/>
                <a:gd name="T39" fmla="*/ 0 h 1349"/>
                <a:gd name="T40" fmla="*/ 73 w 134"/>
                <a:gd name="T41" fmla="*/ 6 h 1349"/>
                <a:gd name="T42" fmla="*/ 73 w 134"/>
                <a:gd name="T43" fmla="*/ 12 h 1349"/>
                <a:gd name="T44" fmla="*/ 122 w 134"/>
                <a:gd name="T45" fmla="*/ 12 h 1349"/>
                <a:gd name="T46" fmla="*/ 122 w 134"/>
                <a:gd name="T47" fmla="*/ 1337 h 1349"/>
                <a:gd name="T48" fmla="*/ 73 w 134"/>
                <a:gd name="T49" fmla="*/ 1337 h 1349"/>
                <a:gd name="T50" fmla="*/ 73 w 134"/>
                <a:gd name="T51" fmla="*/ 1343 h 1349"/>
                <a:gd name="T52" fmla="*/ 67 w 134"/>
                <a:gd name="T53" fmla="*/ 1349 h 1349"/>
                <a:gd name="T54" fmla="*/ 128 w 134"/>
                <a:gd name="T55" fmla="*/ 1349 h 1349"/>
                <a:gd name="T56" fmla="*/ 133 w 134"/>
                <a:gd name="T57" fmla="*/ 1347 h 1349"/>
                <a:gd name="T58" fmla="*/ 134 w 134"/>
                <a:gd name="T59" fmla="*/ 1343 h 1349"/>
                <a:gd name="T60" fmla="*/ 128 w 134"/>
                <a:gd name="T61" fmla="*/ 1343 h 1349"/>
                <a:gd name="T62" fmla="*/ 128 w 134"/>
                <a:gd name="T63" fmla="*/ 1337 h 1349"/>
                <a:gd name="T64" fmla="*/ 128 w 134"/>
                <a:gd name="T65" fmla="*/ 1343 h 1349"/>
                <a:gd name="T66" fmla="*/ 134 w 134"/>
                <a:gd name="T67" fmla="*/ 1343 h 1349"/>
                <a:gd name="T68" fmla="*/ 134 w 134"/>
                <a:gd name="T69" fmla="*/ 1343 h 1349"/>
                <a:gd name="T70" fmla="*/ 134 w 134"/>
                <a:gd name="T71" fmla="*/ 1343 h 1349"/>
                <a:gd name="T72" fmla="*/ 134 w 134"/>
                <a:gd name="T73" fmla="*/ 1001 h 1349"/>
                <a:gd name="T74" fmla="*/ 134 w 134"/>
                <a:gd name="T75" fmla="*/ 989 h 1349"/>
                <a:gd name="T76" fmla="*/ 134 w 134"/>
                <a:gd name="T77" fmla="*/ 937 h 1349"/>
                <a:gd name="T78" fmla="*/ 134 w 134"/>
                <a:gd name="T79" fmla="*/ 925 h 1349"/>
                <a:gd name="T80" fmla="*/ 134 w 134"/>
                <a:gd name="T81" fmla="*/ 502 h 1349"/>
                <a:gd name="T82" fmla="*/ 134 w 134"/>
                <a:gd name="T83" fmla="*/ 490 h 1349"/>
                <a:gd name="T84" fmla="*/ 134 w 134"/>
                <a:gd name="T85" fmla="*/ 438 h 1349"/>
                <a:gd name="T86" fmla="*/ 134 w 134"/>
                <a:gd name="T87" fmla="*/ 426 h 1349"/>
                <a:gd name="T88" fmla="*/ 134 w 134"/>
                <a:gd name="T89" fmla="*/ 6 h 1349"/>
                <a:gd name="T90" fmla="*/ 133 w 134"/>
                <a:gd name="T91" fmla="*/ 2 h 1349"/>
                <a:gd name="T92" fmla="*/ 128 w 134"/>
                <a:gd name="T93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6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5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moveTo>
                    <a:pt x="12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1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3" y="1347"/>
                  </a:cubicBezTo>
                  <a:cubicBezTo>
                    <a:pt x="134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34" y="925"/>
                    <a:pt x="134" y="925"/>
                    <a:pt x="134" y="925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26"/>
                    <a:pt x="134" y="426"/>
                    <a:pt x="134" y="426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4" y="3"/>
                    <a:pt x="133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314">
              <a:extLst>
                <a:ext uri="{FF2B5EF4-FFF2-40B4-BE49-F238E27FC236}">
                  <a16:creationId xmlns:a16="http://schemas.microsoft.com/office/drawing/2014/main" id="{370B8D69-1215-4CDB-8E6F-030E173599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4225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325 h 1325"/>
                <a:gd name="T6" fmla="*/ 49 w 110"/>
                <a:gd name="T7" fmla="*/ 1325 h 1325"/>
                <a:gd name="T8" fmla="*/ 49 w 110"/>
                <a:gd name="T9" fmla="*/ 0 h 1325"/>
                <a:gd name="T10" fmla="*/ 110 w 110"/>
                <a:gd name="T11" fmla="*/ 0 h 1325"/>
                <a:gd name="T12" fmla="*/ 61 w 110"/>
                <a:gd name="T13" fmla="*/ 0 h 1325"/>
                <a:gd name="T14" fmla="*/ 61 w 110"/>
                <a:gd name="T15" fmla="*/ 1325 h 1325"/>
                <a:gd name="T16" fmla="*/ 110 w 110"/>
                <a:gd name="T17" fmla="*/ 1325 h 1325"/>
                <a:gd name="T18" fmla="*/ 110 w 110"/>
                <a:gd name="T19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315">
              <a:extLst>
                <a:ext uri="{FF2B5EF4-FFF2-40B4-BE49-F238E27FC236}">
                  <a16:creationId xmlns:a16="http://schemas.microsoft.com/office/drawing/2014/main" id="{791D3C06-C953-48D0-ADFD-3B57EF9301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13425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28 w 134"/>
                <a:gd name="T3" fmla="*/ 0 h 1349"/>
                <a:gd name="T4" fmla="*/ 1 w 134"/>
                <a:gd name="T5" fmla="*/ 2 h 1349"/>
                <a:gd name="T6" fmla="*/ 0 w 134"/>
                <a:gd name="T7" fmla="*/ 205 h 1349"/>
                <a:gd name="T8" fmla="*/ 9 w 134"/>
                <a:gd name="T9" fmla="*/ 217 h 1349"/>
                <a:gd name="T10" fmla="*/ 0 w 134"/>
                <a:gd name="T11" fmla="*/ 229 h 1349"/>
                <a:gd name="T12" fmla="*/ 0 w 134"/>
                <a:gd name="T13" fmla="*/ 438 h 1349"/>
                <a:gd name="T14" fmla="*/ 0 w 134"/>
                <a:gd name="T15" fmla="*/ 502 h 1349"/>
                <a:gd name="T16" fmla="*/ 0 w 134"/>
                <a:gd name="T17" fmla="*/ 937 h 1349"/>
                <a:gd name="T18" fmla="*/ 0 w 134"/>
                <a:gd name="T19" fmla="*/ 1001 h 1349"/>
                <a:gd name="T20" fmla="*/ 1 w 134"/>
                <a:gd name="T21" fmla="*/ 1347 h 1349"/>
                <a:gd name="T22" fmla="*/ 67 w 134"/>
                <a:gd name="T23" fmla="*/ 1349 h 1349"/>
                <a:gd name="T24" fmla="*/ 61 w 134"/>
                <a:gd name="T25" fmla="*/ 1337 h 1349"/>
                <a:gd name="T26" fmla="*/ 12 w 134"/>
                <a:gd name="T27" fmla="*/ 12 h 1349"/>
                <a:gd name="T28" fmla="*/ 61 w 134"/>
                <a:gd name="T29" fmla="*/ 6 h 1349"/>
                <a:gd name="T30" fmla="*/ 73 w 134"/>
                <a:gd name="T31" fmla="*/ 6 h 1349"/>
                <a:gd name="T32" fmla="*/ 122 w 134"/>
                <a:gd name="T33" fmla="*/ 12 h 1349"/>
                <a:gd name="T34" fmla="*/ 73 w 134"/>
                <a:gd name="T35" fmla="*/ 1337 h 1349"/>
                <a:gd name="T36" fmla="*/ 67 w 134"/>
                <a:gd name="T37" fmla="*/ 1349 h 1349"/>
                <a:gd name="T38" fmla="*/ 132 w 134"/>
                <a:gd name="T39" fmla="*/ 1347 h 1349"/>
                <a:gd name="T40" fmla="*/ 128 w 134"/>
                <a:gd name="T41" fmla="*/ 1343 h 1349"/>
                <a:gd name="T42" fmla="*/ 128 w 134"/>
                <a:gd name="T43" fmla="*/ 1343 h 1349"/>
                <a:gd name="T44" fmla="*/ 134 w 134"/>
                <a:gd name="T45" fmla="*/ 1343 h 1349"/>
                <a:gd name="T46" fmla="*/ 134 w 134"/>
                <a:gd name="T47" fmla="*/ 1001 h 1349"/>
                <a:gd name="T48" fmla="*/ 134 w 134"/>
                <a:gd name="T49" fmla="*/ 937 h 1349"/>
                <a:gd name="T50" fmla="*/ 123 w 134"/>
                <a:gd name="T51" fmla="*/ 935 h 1349"/>
                <a:gd name="T52" fmla="*/ 122 w 134"/>
                <a:gd name="T53" fmla="*/ 627 h 1349"/>
                <a:gd name="T54" fmla="*/ 128 w 134"/>
                <a:gd name="T55" fmla="*/ 621 h 1349"/>
                <a:gd name="T56" fmla="*/ 134 w 134"/>
                <a:gd name="T57" fmla="*/ 502 h 1349"/>
                <a:gd name="T58" fmla="*/ 134 w 134"/>
                <a:gd name="T59" fmla="*/ 438 h 1349"/>
                <a:gd name="T60" fmla="*/ 128 w 134"/>
                <a:gd name="T61" fmla="*/ 433 h 1349"/>
                <a:gd name="T62" fmla="*/ 122 w 134"/>
                <a:gd name="T63" fmla="*/ 427 h 1349"/>
                <a:gd name="T64" fmla="*/ 123 w 134"/>
                <a:gd name="T65" fmla="*/ 353 h 1349"/>
                <a:gd name="T66" fmla="*/ 134 w 134"/>
                <a:gd name="T67" fmla="*/ 352 h 1349"/>
                <a:gd name="T68" fmla="*/ 132 w 134"/>
                <a:gd name="T69" fmla="*/ 2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9" y="214"/>
                    <a:pt x="9" y="215"/>
                    <a:pt x="9" y="217"/>
                  </a:cubicBezTo>
                  <a:cubicBezTo>
                    <a:pt x="9" y="218"/>
                    <a:pt x="9" y="220"/>
                    <a:pt x="7" y="221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925"/>
                    <a:pt x="0" y="925"/>
                    <a:pt x="0" y="925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989"/>
                    <a:pt x="0" y="989"/>
                    <a:pt x="0" y="989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0" y="1346"/>
                    <a:pt x="1" y="1347"/>
                  </a:cubicBezTo>
                  <a:cubicBezTo>
                    <a:pt x="2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3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3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29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001"/>
                    <a:pt x="134" y="1001"/>
                    <a:pt x="134" y="1001"/>
                  </a:cubicBezTo>
                  <a:cubicBezTo>
                    <a:pt x="134" y="989"/>
                    <a:pt x="134" y="989"/>
                    <a:pt x="134" y="989"/>
                  </a:cubicBezTo>
                  <a:cubicBezTo>
                    <a:pt x="134" y="937"/>
                    <a:pt x="134" y="937"/>
                    <a:pt x="134" y="937"/>
                  </a:cubicBezTo>
                  <a:cubicBezTo>
                    <a:pt x="128" y="937"/>
                    <a:pt x="128" y="937"/>
                    <a:pt x="128" y="937"/>
                  </a:cubicBezTo>
                  <a:cubicBezTo>
                    <a:pt x="126" y="937"/>
                    <a:pt x="125" y="937"/>
                    <a:pt x="123" y="935"/>
                  </a:cubicBezTo>
                  <a:cubicBezTo>
                    <a:pt x="122" y="934"/>
                    <a:pt x="122" y="933"/>
                    <a:pt x="122" y="931"/>
                  </a:cubicBezTo>
                  <a:cubicBezTo>
                    <a:pt x="122" y="627"/>
                    <a:pt x="122" y="627"/>
                    <a:pt x="122" y="627"/>
                  </a:cubicBezTo>
                  <a:cubicBezTo>
                    <a:pt x="122" y="625"/>
                    <a:pt x="122" y="624"/>
                    <a:pt x="123" y="623"/>
                  </a:cubicBezTo>
                  <a:cubicBezTo>
                    <a:pt x="125" y="622"/>
                    <a:pt x="126" y="621"/>
                    <a:pt x="128" y="621"/>
                  </a:cubicBezTo>
                  <a:cubicBezTo>
                    <a:pt x="134" y="621"/>
                    <a:pt x="134" y="621"/>
                    <a:pt x="134" y="621"/>
                  </a:cubicBezTo>
                  <a:cubicBezTo>
                    <a:pt x="134" y="502"/>
                    <a:pt x="134" y="502"/>
                    <a:pt x="134" y="502"/>
                  </a:cubicBezTo>
                  <a:cubicBezTo>
                    <a:pt x="134" y="490"/>
                    <a:pt x="134" y="490"/>
                    <a:pt x="134" y="490"/>
                  </a:cubicBezTo>
                  <a:cubicBezTo>
                    <a:pt x="134" y="438"/>
                    <a:pt x="134" y="438"/>
                    <a:pt x="134" y="438"/>
                  </a:cubicBezTo>
                  <a:cubicBezTo>
                    <a:pt x="134" y="433"/>
                    <a:pt x="134" y="433"/>
                    <a:pt x="134" y="433"/>
                  </a:cubicBezTo>
                  <a:cubicBezTo>
                    <a:pt x="128" y="433"/>
                    <a:pt x="128" y="433"/>
                    <a:pt x="128" y="433"/>
                  </a:cubicBezTo>
                  <a:cubicBezTo>
                    <a:pt x="126" y="433"/>
                    <a:pt x="125" y="432"/>
                    <a:pt x="123" y="431"/>
                  </a:cubicBezTo>
                  <a:cubicBezTo>
                    <a:pt x="122" y="430"/>
                    <a:pt x="122" y="428"/>
                    <a:pt x="122" y="427"/>
                  </a:cubicBezTo>
                  <a:cubicBezTo>
                    <a:pt x="122" y="358"/>
                    <a:pt x="122" y="358"/>
                    <a:pt x="122" y="358"/>
                  </a:cubicBezTo>
                  <a:cubicBezTo>
                    <a:pt x="122" y="356"/>
                    <a:pt x="122" y="355"/>
                    <a:pt x="123" y="353"/>
                  </a:cubicBezTo>
                  <a:cubicBezTo>
                    <a:pt x="125" y="352"/>
                    <a:pt x="126" y="352"/>
                    <a:pt x="128" y="352"/>
                  </a:cubicBezTo>
                  <a:cubicBezTo>
                    <a:pt x="134" y="352"/>
                    <a:pt x="134" y="352"/>
                    <a:pt x="134" y="352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29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316">
              <a:extLst>
                <a:ext uri="{FF2B5EF4-FFF2-40B4-BE49-F238E27FC236}">
                  <a16:creationId xmlns:a16="http://schemas.microsoft.com/office/drawing/2014/main" id="{462697D5-F184-4F17-B48E-50A50EAFF8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6413" y="617538"/>
              <a:ext cx="466725" cy="5622925"/>
            </a:xfrm>
            <a:custGeom>
              <a:avLst/>
              <a:gdLst>
                <a:gd name="T0" fmla="*/ 49 w 110"/>
                <a:gd name="T1" fmla="*/ 0 h 1325"/>
                <a:gd name="T2" fmla="*/ 0 w 110"/>
                <a:gd name="T3" fmla="*/ 0 h 1325"/>
                <a:gd name="T4" fmla="*/ 0 w 110"/>
                <a:gd name="T5" fmla="*/ 112 h 1325"/>
                <a:gd name="T6" fmla="*/ 0 w 110"/>
                <a:gd name="T7" fmla="*/ 112 h 1325"/>
                <a:gd name="T8" fmla="*/ 0 w 110"/>
                <a:gd name="T9" fmla="*/ 416 h 1325"/>
                <a:gd name="T10" fmla="*/ 0 w 110"/>
                <a:gd name="T11" fmla="*/ 416 h 1325"/>
                <a:gd name="T12" fmla="*/ 0 w 110"/>
                <a:gd name="T13" fmla="*/ 615 h 1325"/>
                <a:gd name="T14" fmla="*/ 0 w 110"/>
                <a:gd name="T15" fmla="*/ 615 h 1325"/>
                <a:gd name="T16" fmla="*/ 0 w 110"/>
                <a:gd name="T17" fmla="*/ 919 h 1325"/>
                <a:gd name="T18" fmla="*/ 0 w 110"/>
                <a:gd name="T19" fmla="*/ 919 h 1325"/>
                <a:gd name="T20" fmla="*/ 0 w 110"/>
                <a:gd name="T21" fmla="*/ 1325 h 1325"/>
                <a:gd name="T22" fmla="*/ 49 w 110"/>
                <a:gd name="T23" fmla="*/ 1325 h 1325"/>
                <a:gd name="T24" fmla="*/ 49 w 110"/>
                <a:gd name="T25" fmla="*/ 0 h 1325"/>
                <a:gd name="T26" fmla="*/ 110 w 110"/>
                <a:gd name="T27" fmla="*/ 0 h 1325"/>
                <a:gd name="T28" fmla="*/ 61 w 110"/>
                <a:gd name="T29" fmla="*/ 0 h 1325"/>
                <a:gd name="T30" fmla="*/ 61 w 110"/>
                <a:gd name="T31" fmla="*/ 1325 h 1325"/>
                <a:gd name="T32" fmla="*/ 110 w 110"/>
                <a:gd name="T33" fmla="*/ 1325 h 1325"/>
                <a:gd name="T34" fmla="*/ 110 w 110"/>
                <a:gd name="T35" fmla="*/ 0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0" h="1325">
                  <a:moveTo>
                    <a:pt x="4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416"/>
                    <a:pt x="0" y="416"/>
                    <a:pt x="0" y="416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615"/>
                    <a:pt x="0" y="615"/>
                    <a:pt x="0" y="615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919"/>
                    <a:pt x="0" y="919"/>
                    <a:pt x="0" y="919"/>
                  </a:cubicBezTo>
                  <a:cubicBezTo>
                    <a:pt x="0" y="1325"/>
                    <a:pt x="0" y="1325"/>
                    <a:pt x="0" y="1325"/>
                  </a:cubicBezTo>
                  <a:cubicBezTo>
                    <a:pt x="49" y="1325"/>
                    <a:pt x="49" y="1325"/>
                    <a:pt x="49" y="1325"/>
                  </a:cubicBezTo>
                  <a:cubicBezTo>
                    <a:pt x="49" y="1233"/>
                    <a:pt x="49" y="95"/>
                    <a:pt x="49" y="0"/>
                  </a:cubicBezTo>
                  <a:moveTo>
                    <a:pt x="11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61" y="95"/>
                    <a:pt x="61" y="1233"/>
                    <a:pt x="61" y="1325"/>
                  </a:cubicBezTo>
                  <a:cubicBezTo>
                    <a:pt x="110" y="1325"/>
                    <a:pt x="110" y="1325"/>
                    <a:pt x="110" y="1325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317">
              <a:extLst>
                <a:ext uri="{FF2B5EF4-FFF2-40B4-BE49-F238E27FC236}">
                  <a16:creationId xmlns:a16="http://schemas.microsoft.com/office/drawing/2014/main" id="{4E2494C2-AFD5-4630-8CC0-DD58E616B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15613" y="566738"/>
              <a:ext cx="568325" cy="5724525"/>
            </a:xfrm>
            <a:custGeom>
              <a:avLst/>
              <a:gdLst>
                <a:gd name="T0" fmla="*/ 134 w 134"/>
                <a:gd name="T1" fmla="*/ 1343 h 1349"/>
                <a:gd name="T2" fmla="*/ 134 w 134"/>
                <a:gd name="T3" fmla="*/ 1343 h 1349"/>
                <a:gd name="T4" fmla="*/ 134 w 134"/>
                <a:gd name="T5" fmla="*/ 1343 h 1349"/>
                <a:gd name="T6" fmla="*/ 12 w 134"/>
                <a:gd name="T7" fmla="*/ 931 h 1349"/>
                <a:gd name="T8" fmla="*/ 12 w 134"/>
                <a:gd name="T9" fmla="*/ 931 h 1349"/>
                <a:gd name="T10" fmla="*/ 10 w 134"/>
                <a:gd name="T11" fmla="*/ 935 h 1349"/>
                <a:gd name="T12" fmla="*/ 6 w 134"/>
                <a:gd name="T13" fmla="*/ 937 h 1349"/>
                <a:gd name="T14" fmla="*/ 0 w 134"/>
                <a:gd name="T15" fmla="*/ 937 h 1349"/>
                <a:gd name="T16" fmla="*/ 0 w 134"/>
                <a:gd name="T17" fmla="*/ 1001 h 1349"/>
                <a:gd name="T18" fmla="*/ 0 w 134"/>
                <a:gd name="T19" fmla="*/ 1343 h 1349"/>
                <a:gd name="T20" fmla="*/ 2 w 134"/>
                <a:gd name="T21" fmla="*/ 1347 h 1349"/>
                <a:gd name="T22" fmla="*/ 6 w 134"/>
                <a:gd name="T23" fmla="*/ 1349 h 1349"/>
                <a:gd name="T24" fmla="*/ 67 w 134"/>
                <a:gd name="T25" fmla="*/ 1349 h 1349"/>
                <a:gd name="T26" fmla="*/ 61 w 134"/>
                <a:gd name="T27" fmla="*/ 1343 h 1349"/>
                <a:gd name="T28" fmla="*/ 61 w 134"/>
                <a:gd name="T29" fmla="*/ 1337 h 1349"/>
                <a:gd name="T30" fmla="*/ 12 w 134"/>
                <a:gd name="T31" fmla="*/ 1337 h 1349"/>
                <a:gd name="T32" fmla="*/ 12 w 134"/>
                <a:gd name="T33" fmla="*/ 931 h 1349"/>
                <a:gd name="T34" fmla="*/ 12 w 134"/>
                <a:gd name="T35" fmla="*/ 428 h 1349"/>
                <a:gd name="T36" fmla="*/ 12 w 134"/>
                <a:gd name="T37" fmla="*/ 428 h 1349"/>
                <a:gd name="T38" fmla="*/ 10 w 134"/>
                <a:gd name="T39" fmla="*/ 433 h 1349"/>
                <a:gd name="T40" fmla="*/ 6 w 134"/>
                <a:gd name="T41" fmla="*/ 434 h 1349"/>
                <a:gd name="T42" fmla="*/ 0 w 134"/>
                <a:gd name="T43" fmla="*/ 434 h 1349"/>
                <a:gd name="T44" fmla="*/ 0 w 134"/>
                <a:gd name="T45" fmla="*/ 502 h 1349"/>
                <a:gd name="T46" fmla="*/ 0 w 134"/>
                <a:gd name="T47" fmla="*/ 621 h 1349"/>
                <a:gd name="T48" fmla="*/ 6 w 134"/>
                <a:gd name="T49" fmla="*/ 621 h 1349"/>
                <a:gd name="T50" fmla="*/ 10 w 134"/>
                <a:gd name="T51" fmla="*/ 623 h 1349"/>
                <a:gd name="T52" fmla="*/ 12 w 134"/>
                <a:gd name="T53" fmla="*/ 627 h 1349"/>
                <a:gd name="T54" fmla="*/ 12 w 134"/>
                <a:gd name="T55" fmla="*/ 428 h 1349"/>
                <a:gd name="T56" fmla="*/ 128 w 134"/>
                <a:gd name="T57" fmla="*/ 0 h 1349"/>
                <a:gd name="T58" fmla="*/ 6 w 134"/>
                <a:gd name="T59" fmla="*/ 0 h 1349"/>
                <a:gd name="T60" fmla="*/ 2 w 134"/>
                <a:gd name="T61" fmla="*/ 2 h 1349"/>
                <a:gd name="T62" fmla="*/ 0 w 134"/>
                <a:gd name="T63" fmla="*/ 6 h 1349"/>
                <a:gd name="T64" fmla="*/ 0 w 134"/>
                <a:gd name="T65" fmla="*/ 118 h 1349"/>
                <a:gd name="T66" fmla="*/ 6 w 134"/>
                <a:gd name="T67" fmla="*/ 118 h 1349"/>
                <a:gd name="T68" fmla="*/ 10 w 134"/>
                <a:gd name="T69" fmla="*/ 120 h 1349"/>
                <a:gd name="T70" fmla="*/ 12 w 134"/>
                <a:gd name="T71" fmla="*/ 124 h 1349"/>
                <a:gd name="T72" fmla="*/ 12 w 134"/>
                <a:gd name="T73" fmla="*/ 12 h 1349"/>
                <a:gd name="T74" fmla="*/ 61 w 134"/>
                <a:gd name="T75" fmla="*/ 12 h 1349"/>
                <a:gd name="T76" fmla="*/ 61 w 134"/>
                <a:gd name="T77" fmla="*/ 6 h 1349"/>
                <a:gd name="T78" fmla="*/ 67 w 134"/>
                <a:gd name="T79" fmla="*/ 0 h 1349"/>
                <a:gd name="T80" fmla="*/ 73 w 134"/>
                <a:gd name="T81" fmla="*/ 6 h 1349"/>
                <a:gd name="T82" fmla="*/ 73 w 134"/>
                <a:gd name="T83" fmla="*/ 12 h 1349"/>
                <a:gd name="T84" fmla="*/ 122 w 134"/>
                <a:gd name="T85" fmla="*/ 12 h 1349"/>
                <a:gd name="T86" fmla="*/ 122 w 134"/>
                <a:gd name="T87" fmla="*/ 1337 h 1349"/>
                <a:gd name="T88" fmla="*/ 73 w 134"/>
                <a:gd name="T89" fmla="*/ 1337 h 1349"/>
                <a:gd name="T90" fmla="*/ 73 w 134"/>
                <a:gd name="T91" fmla="*/ 1343 h 1349"/>
                <a:gd name="T92" fmla="*/ 67 w 134"/>
                <a:gd name="T93" fmla="*/ 1349 h 1349"/>
                <a:gd name="T94" fmla="*/ 128 w 134"/>
                <a:gd name="T95" fmla="*/ 1349 h 1349"/>
                <a:gd name="T96" fmla="*/ 132 w 134"/>
                <a:gd name="T97" fmla="*/ 1347 h 1349"/>
                <a:gd name="T98" fmla="*/ 134 w 134"/>
                <a:gd name="T99" fmla="*/ 1343 h 1349"/>
                <a:gd name="T100" fmla="*/ 128 w 134"/>
                <a:gd name="T101" fmla="*/ 1343 h 1349"/>
                <a:gd name="T102" fmla="*/ 128 w 134"/>
                <a:gd name="T103" fmla="*/ 1337 h 1349"/>
                <a:gd name="T104" fmla="*/ 128 w 134"/>
                <a:gd name="T105" fmla="*/ 1343 h 1349"/>
                <a:gd name="T106" fmla="*/ 134 w 134"/>
                <a:gd name="T107" fmla="*/ 1343 h 1349"/>
                <a:gd name="T108" fmla="*/ 134 w 134"/>
                <a:gd name="T109" fmla="*/ 1343 h 1349"/>
                <a:gd name="T110" fmla="*/ 134 w 134"/>
                <a:gd name="T111" fmla="*/ 1343 h 1349"/>
                <a:gd name="T112" fmla="*/ 134 w 134"/>
                <a:gd name="T113" fmla="*/ 6 h 1349"/>
                <a:gd name="T114" fmla="*/ 132 w 134"/>
                <a:gd name="T115" fmla="*/ 2 h 1349"/>
                <a:gd name="T116" fmla="*/ 128 w 134"/>
                <a:gd name="T11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4" h="1349">
                  <a:moveTo>
                    <a:pt x="134" y="1343"/>
                  </a:move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moveTo>
                    <a:pt x="12" y="931"/>
                  </a:moveTo>
                  <a:cubicBezTo>
                    <a:pt x="12" y="931"/>
                    <a:pt x="12" y="931"/>
                    <a:pt x="12" y="931"/>
                  </a:cubicBezTo>
                  <a:cubicBezTo>
                    <a:pt x="12" y="933"/>
                    <a:pt x="11" y="934"/>
                    <a:pt x="10" y="935"/>
                  </a:cubicBezTo>
                  <a:cubicBezTo>
                    <a:pt x="9" y="937"/>
                    <a:pt x="7" y="937"/>
                    <a:pt x="6" y="937"/>
                  </a:cubicBezTo>
                  <a:cubicBezTo>
                    <a:pt x="0" y="937"/>
                    <a:pt x="0" y="937"/>
                    <a:pt x="0" y="937"/>
                  </a:cubicBezTo>
                  <a:cubicBezTo>
                    <a:pt x="0" y="1001"/>
                    <a:pt x="0" y="1001"/>
                    <a:pt x="0" y="1001"/>
                  </a:cubicBezTo>
                  <a:cubicBezTo>
                    <a:pt x="0" y="1343"/>
                    <a:pt x="0" y="1343"/>
                    <a:pt x="0" y="1343"/>
                  </a:cubicBezTo>
                  <a:cubicBezTo>
                    <a:pt x="0" y="1345"/>
                    <a:pt x="1" y="1346"/>
                    <a:pt x="2" y="1347"/>
                  </a:cubicBezTo>
                  <a:cubicBezTo>
                    <a:pt x="3" y="1349"/>
                    <a:pt x="4" y="1349"/>
                    <a:pt x="6" y="1349"/>
                  </a:cubicBezTo>
                  <a:cubicBezTo>
                    <a:pt x="67" y="1349"/>
                    <a:pt x="67" y="1349"/>
                    <a:pt x="67" y="1349"/>
                  </a:cubicBezTo>
                  <a:cubicBezTo>
                    <a:pt x="64" y="1349"/>
                    <a:pt x="61" y="1346"/>
                    <a:pt x="61" y="1343"/>
                  </a:cubicBezTo>
                  <a:cubicBezTo>
                    <a:pt x="61" y="1343"/>
                    <a:pt x="61" y="1341"/>
                    <a:pt x="61" y="1337"/>
                  </a:cubicBezTo>
                  <a:cubicBezTo>
                    <a:pt x="12" y="1337"/>
                    <a:pt x="12" y="1337"/>
                    <a:pt x="12" y="1337"/>
                  </a:cubicBezTo>
                  <a:cubicBezTo>
                    <a:pt x="12" y="931"/>
                    <a:pt x="12" y="931"/>
                    <a:pt x="12" y="931"/>
                  </a:cubicBezTo>
                  <a:moveTo>
                    <a:pt x="12" y="428"/>
                  </a:moveTo>
                  <a:cubicBezTo>
                    <a:pt x="12" y="428"/>
                    <a:pt x="12" y="428"/>
                    <a:pt x="12" y="428"/>
                  </a:cubicBezTo>
                  <a:cubicBezTo>
                    <a:pt x="12" y="430"/>
                    <a:pt x="11" y="432"/>
                    <a:pt x="10" y="433"/>
                  </a:cubicBezTo>
                  <a:cubicBezTo>
                    <a:pt x="9" y="434"/>
                    <a:pt x="7" y="434"/>
                    <a:pt x="6" y="43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0" y="621"/>
                    <a:pt x="0" y="621"/>
                    <a:pt x="0" y="621"/>
                  </a:cubicBezTo>
                  <a:cubicBezTo>
                    <a:pt x="6" y="621"/>
                    <a:pt x="6" y="621"/>
                    <a:pt x="6" y="621"/>
                  </a:cubicBezTo>
                  <a:cubicBezTo>
                    <a:pt x="7" y="621"/>
                    <a:pt x="9" y="622"/>
                    <a:pt x="10" y="623"/>
                  </a:cubicBezTo>
                  <a:cubicBezTo>
                    <a:pt x="11" y="624"/>
                    <a:pt x="12" y="625"/>
                    <a:pt x="12" y="627"/>
                  </a:cubicBezTo>
                  <a:cubicBezTo>
                    <a:pt x="12" y="428"/>
                    <a:pt x="12" y="428"/>
                    <a:pt x="12" y="428"/>
                  </a:cubicBezTo>
                  <a:moveTo>
                    <a:pt x="128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6" y="118"/>
                    <a:pt x="6" y="118"/>
                    <a:pt x="6" y="118"/>
                  </a:cubicBezTo>
                  <a:cubicBezTo>
                    <a:pt x="7" y="118"/>
                    <a:pt x="9" y="119"/>
                    <a:pt x="10" y="120"/>
                  </a:cubicBezTo>
                  <a:cubicBezTo>
                    <a:pt x="11" y="121"/>
                    <a:pt x="12" y="123"/>
                    <a:pt x="12" y="12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9"/>
                    <a:pt x="61" y="7"/>
                    <a:pt x="61" y="6"/>
                  </a:cubicBezTo>
                  <a:cubicBezTo>
                    <a:pt x="61" y="3"/>
                    <a:pt x="64" y="0"/>
                    <a:pt x="67" y="0"/>
                  </a:cubicBezTo>
                  <a:cubicBezTo>
                    <a:pt x="70" y="0"/>
                    <a:pt x="73" y="3"/>
                    <a:pt x="73" y="6"/>
                  </a:cubicBezTo>
                  <a:cubicBezTo>
                    <a:pt x="73" y="7"/>
                    <a:pt x="73" y="9"/>
                    <a:pt x="73" y="12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22" y="1337"/>
                    <a:pt x="122" y="1337"/>
                    <a:pt x="122" y="1337"/>
                  </a:cubicBezTo>
                  <a:cubicBezTo>
                    <a:pt x="73" y="1337"/>
                    <a:pt x="73" y="1337"/>
                    <a:pt x="73" y="1337"/>
                  </a:cubicBezTo>
                  <a:cubicBezTo>
                    <a:pt x="73" y="1341"/>
                    <a:pt x="73" y="1343"/>
                    <a:pt x="73" y="1343"/>
                  </a:cubicBezTo>
                  <a:cubicBezTo>
                    <a:pt x="73" y="1346"/>
                    <a:pt x="70" y="1349"/>
                    <a:pt x="67" y="1349"/>
                  </a:cubicBezTo>
                  <a:cubicBezTo>
                    <a:pt x="128" y="1349"/>
                    <a:pt x="128" y="1349"/>
                    <a:pt x="128" y="1349"/>
                  </a:cubicBezTo>
                  <a:cubicBezTo>
                    <a:pt x="130" y="1349"/>
                    <a:pt x="131" y="1349"/>
                    <a:pt x="132" y="1347"/>
                  </a:cubicBezTo>
                  <a:cubicBezTo>
                    <a:pt x="133" y="1346"/>
                    <a:pt x="134" y="1345"/>
                    <a:pt x="134" y="1343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28" y="1337"/>
                    <a:pt x="128" y="1337"/>
                    <a:pt x="128" y="1337"/>
                  </a:cubicBezTo>
                  <a:cubicBezTo>
                    <a:pt x="128" y="1343"/>
                    <a:pt x="128" y="1343"/>
                    <a:pt x="128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1343"/>
                    <a:pt x="134" y="1343"/>
                    <a:pt x="134" y="1343"/>
                  </a:cubicBezTo>
                  <a:cubicBezTo>
                    <a:pt x="134" y="6"/>
                    <a:pt x="134" y="6"/>
                    <a:pt x="134" y="6"/>
                  </a:cubicBezTo>
                  <a:cubicBezTo>
                    <a:pt x="134" y="5"/>
                    <a:pt x="133" y="3"/>
                    <a:pt x="132" y="2"/>
                  </a:cubicBezTo>
                  <a:cubicBezTo>
                    <a:pt x="131" y="1"/>
                    <a:pt x="130" y="0"/>
                    <a:pt x="12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318">
              <a:extLst>
                <a:ext uri="{FF2B5EF4-FFF2-40B4-BE49-F238E27FC236}">
                  <a16:creationId xmlns:a16="http://schemas.microsoft.com/office/drawing/2014/main" id="{EB498398-BA9F-49C9-8FEA-839852576A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51025" y="3171825"/>
              <a:ext cx="377825" cy="1319213"/>
            </a:xfrm>
            <a:custGeom>
              <a:avLst/>
              <a:gdLst>
                <a:gd name="T0" fmla="*/ 44 w 89"/>
                <a:gd name="T1" fmla="*/ 100 h 311"/>
                <a:gd name="T2" fmla="*/ 15 w 89"/>
                <a:gd name="T3" fmla="*/ 71 h 311"/>
                <a:gd name="T4" fmla="*/ 44 w 89"/>
                <a:gd name="T5" fmla="*/ 42 h 311"/>
                <a:gd name="T6" fmla="*/ 73 w 89"/>
                <a:gd name="T7" fmla="*/ 71 h 311"/>
                <a:gd name="T8" fmla="*/ 44 w 89"/>
                <a:gd name="T9" fmla="*/ 100 h 311"/>
                <a:gd name="T10" fmla="*/ 44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319">
              <a:extLst>
                <a:ext uri="{FF2B5EF4-FFF2-40B4-BE49-F238E27FC236}">
                  <a16:creationId xmlns:a16="http://schemas.microsoft.com/office/drawing/2014/main" id="{69C46ACB-C506-4C2B-8E29-F41F3BE37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00225" y="3121025"/>
              <a:ext cx="454025" cy="1422400"/>
            </a:xfrm>
            <a:custGeom>
              <a:avLst/>
              <a:gdLst>
                <a:gd name="T0" fmla="*/ 56 w 107"/>
                <a:gd name="T1" fmla="*/ 100 h 335"/>
                <a:gd name="T2" fmla="*/ 56 w 107"/>
                <a:gd name="T3" fmla="*/ 100 h 335"/>
                <a:gd name="T4" fmla="*/ 44 w 107"/>
                <a:gd name="T5" fmla="*/ 95 h 335"/>
                <a:gd name="T6" fmla="*/ 39 w 107"/>
                <a:gd name="T7" fmla="*/ 83 h 335"/>
                <a:gd name="T8" fmla="*/ 44 w 107"/>
                <a:gd name="T9" fmla="*/ 71 h 335"/>
                <a:gd name="T10" fmla="*/ 56 w 107"/>
                <a:gd name="T11" fmla="*/ 66 h 335"/>
                <a:gd name="T12" fmla="*/ 68 w 107"/>
                <a:gd name="T13" fmla="*/ 71 h 335"/>
                <a:gd name="T14" fmla="*/ 73 w 107"/>
                <a:gd name="T15" fmla="*/ 83 h 335"/>
                <a:gd name="T16" fmla="*/ 68 w 107"/>
                <a:gd name="T17" fmla="*/ 95 h 335"/>
                <a:gd name="T18" fmla="*/ 56 w 107"/>
                <a:gd name="T19" fmla="*/ 100 h 335"/>
                <a:gd name="T20" fmla="*/ 56 w 107"/>
                <a:gd name="T21" fmla="*/ 54 h 335"/>
                <a:gd name="T22" fmla="*/ 27 w 107"/>
                <a:gd name="T23" fmla="*/ 83 h 335"/>
                <a:gd name="T24" fmla="*/ 56 w 107"/>
                <a:gd name="T25" fmla="*/ 112 h 335"/>
                <a:gd name="T26" fmla="*/ 56 w 107"/>
                <a:gd name="T27" fmla="*/ 112 h 335"/>
                <a:gd name="T28" fmla="*/ 85 w 107"/>
                <a:gd name="T29" fmla="*/ 83 h 335"/>
                <a:gd name="T30" fmla="*/ 56 w 107"/>
                <a:gd name="T31" fmla="*/ 54 h 335"/>
                <a:gd name="T32" fmla="*/ 12 w 107"/>
                <a:gd name="T33" fmla="*/ 12 h 335"/>
                <a:gd name="T34" fmla="*/ 101 w 107"/>
                <a:gd name="T35" fmla="*/ 12 h 335"/>
                <a:gd name="T36" fmla="*/ 101 w 107"/>
                <a:gd name="T37" fmla="*/ 323 h 335"/>
                <a:gd name="T38" fmla="*/ 12 w 107"/>
                <a:gd name="T39" fmla="*/ 323 h 335"/>
                <a:gd name="T40" fmla="*/ 12 w 107"/>
                <a:gd name="T41" fmla="*/ 12 h 335"/>
                <a:gd name="T42" fmla="*/ 107 w 107"/>
                <a:gd name="T43" fmla="*/ 0 h 335"/>
                <a:gd name="T44" fmla="*/ 6 w 107"/>
                <a:gd name="T45" fmla="*/ 0 h 335"/>
                <a:gd name="T46" fmla="*/ 2 w 107"/>
                <a:gd name="T47" fmla="*/ 1 h 335"/>
                <a:gd name="T48" fmla="*/ 0 w 107"/>
                <a:gd name="T49" fmla="*/ 6 h 335"/>
                <a:gd name="T50" fmla="*/ 6 w 107"/>
                <a:gd name="T51" fmla="*/ 6 h 335"/>
                <a:gd name="T52" fmla="*/ 0 w 107"/>
                <a:gd name="T53" fmla="*/ 6 h 335"/>
                <a:gd name="T54" fmla="*/ 0 w 107"/>
                <a:gd name="T55" fmla="*/ 323 h 335"/>
                <a:gd name="T56" fmla="*/ 0 w 107"/>
                <a:gd name="T57" fmla="*/ 329 h 335"/>
                <a:gd name="T58" fmla="*/ 2 w 107"/>
                <a:gd name="T59" fmla="*/ 333 h 335"/>
                <a:gd name="T60" fmla="*/ 6 w 107"/>
                <a:gd name="T61" fmla="*/ 335 h 335"/>
                <a:gd name="T62" fmla="*/ 107 w 107"/>
                <a:gd name="T63" fmla="*/ 335 h 335"/>
                <a:gd name="T64" fmla="*/ 107 w 107"/>
                <a:gd name="T65" fmla="*/ 335 h 335"/>
                <a:gd name="T66" fmla="*/ 102 w 107"/>
                <a:gd name="T67" fmla="*/ 333 h 335"/>
                <a:gd name="T68" fmla="*/ 101 w 107"/>
                <a:gd name="T69" fmla="*/ 329 h 335"/>
                <a:gd name="T70" fmla="*/ 101 w 107"/>
                <a:gd name="T71" fmla="*/ 6 h 335"/>
                <a:gd name="T72" fmla="*/ 107 w 107"/>
                <a:gd name="T73" fmla="*/ 6 h 335"/>
                <a:gd name="T74" fmla="*/ 101 w 107"/>
                <a:gd name="T75" fmla="*/ 6 h 335"/>
                <a:gd name="T76" fmla="*/ 102 w 107"/>
                <a:gd name="T77" fmla="*/ 1 h 335"/>
                <a:gd name="T78" fmla="*/ 107 w 107"/>
                <a:gd name="T79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7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2" y="74"/>
                    <a:pt x="73" y="78"/>
                    <a:pt x="73" y="83"/>
                  </a:cubicBezTo>
                  <a:cubicBezTo>
                    <a:pt x="73" y="88"/>
                    <a:pt x="72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4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1" y="331"/>
                    <a:pt x="101" y="329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1" y="6"/>
                    <a:pt x="101" y="6"/>
                    <a:pt x="101" y="6"/>
                  </a:cubicBezTo>
                  <a:cubicBezTo>
                    <a:pt x="101" y="4"/>
                    <a:pt x="101" y="3"/>
                    <a:pt x="102" y="1"/>
                  </a:cubicBezTo>
                  <a:cubicBezTo>
                    <a:pt x="103" y="0"/>
                    <a:pt x="105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320">
              <a:extLst>
                <a:ext uri="{FF2B5EF4-FFF2-40B4-BE49-F238E27FC236}">
                  <a16:creationId xmlns:a16="http://schemas.microsoft.com/office/drawing/2014/main" id="{B93B5D51-27F2-4F9C-B5EF-654FA7575B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9650" y="3171825"/>
              <a:ext cx="373063" cy="1319213"/>
            </a:xfrm>
            <a:custGeom>
              <a:avLst/>
              <a:gdLst>
                <a:gd name="T0" fmla="*/ 44 w 88"/>
                <a:gd name="T1" fmla="*/ 100 h 311"/>
                <a:gd name="T2" fmla="*/ 15 w 88"/>
                <a:gd name="T3" fmla="*/ 71 h 311"/>
                <a:gd name="T4" fmla="*/ 44 w 88"/>
                <a:gd name="T5" fmla="*/ 42 h 311"/>
                <a:gd name="T6" fmla="*/ 73 w 88"/>
                <a:gd name="T7" fmla="*/ 71 h 311"/>
                <a:gd name="T8" fmla="*/ 44 w 88"/>
                <a:gd name="T9" fmla="*/ 100 h 311"/>
                <a:gd name="T10" fmla="*/ 44 w 88"/>
                <a:gd name="T11" fmla="*/ 100 h 311"/>
                <a:gd name="T12" fmla="*/ 88 w 88"/>
                <a:gd name="T13" fmla="*/ 0 h 311"/>
                <a:gd name="T14" fmla="*/ 0 w 88"/>
                <a:gd name="T15" fmla="*/ 0 h 311"/>
                <a:gd name="T16" fmla="*/ 0 w 88"/>
                <a:gd name="T17" fmla="*/ 311 h 311"/>
                <a:gd name="T18" fmla="*/ 88 w 88"/>
                <a:gd name="T19" fmla="*/ 311 h 311"/>
                <a:gd name="T20" fmla="*/ 88 w 88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311">
                  <a:moveTo>
                    <a:pt x="44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4" y="42"/>
                  </a:cubicBezTo>
                  <a:cubicBezTo>
                    <a:pt x="60" y="42"/>
                    <a:pt x="73" y="55"/>
                    <a:pt x="73" y="71"/>
                  </a:cubicBezTo>
                  <a:cubicBezTo>
                    <a:pt x="73" y="87"/>
                    <a:pt x="60" y="100"/>
                    <a:pt x="44" y="100"/>
                  </a:cubicBezTo>
                  <a:cubicBezTo>
                    <a:pt x="44" y="100"/>
                    <a:pt x="44" y="100"/>
                    <a:pt x="44" y="100"/>
                  </a:cubicBezTo>
                  <a:moveTo>
                    <a:pt x="8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8" y="311"/>
                    <a:pt x="88" y="311"/>
                    <a:pt x="88" y="311"/>
                  </a:cubicBezTo>
                  <a:cubicBezTo>
                    <a:pt x="88" y="0"/>
                    <a:pt x="88" y="0"/>
                    <a:pt x="88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321">
              <a:extLst>
                <a:ext uri="{FF2B5EF4-FFF2-40B4-BE49-F238E27FC236}">
                  <a16:creationId xmlns:a16="http://schemas.microsoft.com/office/drawing/2014/main" id="{4B94484D-EE05-4E20-8D52-EB4608FC5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28850" y="3121025"/>
              <a:ext cx="449263" cy="1422400"/>
            </a:xfrm>
            <a:custGeom>
              <a:avLst/>
              <a:gdLst>
                <a:gd name="T0" fmla="*/ 56 w 106"/>
                <a:gd name="T1" fmla="*/ 100 h 335"/>
                <a:gd name="T2" fmla="*/ 56 w 106"/>
                <a:gd name="T3" fmla="*/ 100 h 335"/>
                <a:gd name="T4" fmla="*/ 44 w 106"/>
                <a:gd name="T5" fmla="*/ 95 h 335"/>
                <a:gd name="T6" fmla="*/ 39 w 106"/>
                <a:gd name="T7" fmla="*/ 83 h 335"/>
                <a:gd name="T8" fmla="*/ 44 w 106"/>
                <a:gd name="T9" fmla="*/ 71 h 335"/>
                <a:gd name="T10" fmla="*/ 56 w 106"/>
                <a:gd name="T11" fmla="*/ 66 h 335"/>
                <a:gd name="T12" fmla="*/ 68 w 106"/>
                <a:gd name="T13" fmla="*/ 71 h 335"/>
                <a:gd name="T14" fmla="*/ 73 w 106"/>
                <a:gd name="T15" fmla="*/ 83 h 335"/>
                <a:gd name="T16" fmla="*/ 68 w 106"/>
                <a:gd name="T17" fmla="*/ 95 h 335"/>
                <a:gd name="T18" fmla="*/ 56 w 106"/>
                <a:gd name="T19" fmla="*/ 100 h 335"/>
                <a:gd name="T20" fmla="*/ 56 w 106"/>
                <a:gd name="T21" fmla="*/ 54 h 335"/>
                <a:gd name="T22" fmla="*/ 27 w 106"/>
                <a:gd name="T23" fmla="*/ 83 h 335"/>
                <a:gd name="T24" fmla="*/ 56 w 106"/>
                <a:gd name="T25" fmla="*/ 112 h 335"/>
                <a:gd name="T26" fmla="*/ 56 w 106"/>
                <a:gd name="T27" fmla="*/ 112 h 335"/>
                <a:gd name="T28" fmla="*/ 85 w 106"/>
                <a:gd name="T29" fmla="*/ 83 h 335"/>
                <a:gd name="T30" fmla="*/ 56 w 106"/>
                <a:gd name="T31" fmla="*/ 54 h 335"/>
                <a:gd name="T32" fmla="*/ 12 w 106"/>
                <a:gd name="T33" fmla="*/ 12 h 335"/>
                <a:gd name="T34" fmla="*/ 100 w 106"/>
                <a:gd name="T35" fmla="*/ 12 h 335"/>
                <a:gd name="T36" fmla="*/ 100 w 106"/>
                <a:gd name="T37" fmla="*/ 323 h 335"/>
                <a:gd name="T38" fmla="*/ 12 w 106"/>
                <a:gd name="T39" fmla="*/ 323 h 335"/>
                <a:gd name="T40" fmla="*/ 12 w 106"/>
                <a:gd name="T41" fmla="*/ 12 h 335"/>
                <a:gd name="T42" fmla="*/ 106 w 106"/>
                <a:gd name="T43" fmla="*/ 0 h 335"/>
                <a:gd name="T44" fmla="*/ 6 w 106"/>
                <a:gd name="T45" fmla="*/ 0 h 335"/>
                <a:gd name="T46" fmla="*/ 6 w 106"/>
                <a:gd name="T47" fmla="*/ 0 h 335"/>
                <a:gd name="T48" fmla="*/ 1 w 106"/>
                <a:gd name="T49" fmla="*/ 1 h 335"/>
                <a:gd name="T50" fmla="*/ 0 w 106"/>
                <a:gd name="T51" fmla="*/ 6 h 335"/>
                <a:gd name="T52" fmla="*/ 6 w 106"/>
                <a:gd name="T53" fmla="*/ 6 h 335"/>
                <a:gd name="T54" fmla="*/ 0 w 106"/>
                <a:gd name="T55" fmla="*/ 6 h 335"/>
                <a:gd name="T56" fmla="*/ 0 w 106"/>
                <a:gd name="T57" fmla="*/ 329 h 335"/>
                <a:gd name="T58" fmla="*/ 1 w 106"/>
                <a:gd name="T59" fmla="*/ 333 h 335"/>
                <a:gd name="T60" fmla="*/ 6 w 106"/>
                <a:gd name="T61" fmla="*/ 335 h 335"/>
                <a:gd name="T62" fmla="*/ 6 w 106"/>
                <a:gd name="T63" fmla="*/ 335 h 335"/>
                <a:gd name="T64" fmla="*/ 106 w 106"/>
                <a:gd name="T65" fmla="*/ 335 h 335"/>
                <a:gd name="T66" fmla="*/ 106 w 106"/>
                <a:gd name="T67" fmla="*/ 335 h 335"/>
                <a:gd name="T68" fmla="*/ 102 w 106"/>
                <a:gd name="T69" fmla="*/ 333 h 335"/>
                <a:gd name="T70" fmla="*/ 100 w 106"/>
                <a:gd name="T71" fmla="*/ 329 h 335"/>
                <a:gd name="T72" fmla="*/ 100 w 106"/>
                <a:gd name="T73" fmla="*/ 6 h 335"/>
                <a:gd name="T74" fmla="*/ 106 w 106"/>
                <a:gd name="T75" fmla="*/ 6 h 335"/>
                <a:gd name="T76" fmla="*/ 100 w 106"/>
                <a:gd name="T77" fmla="*/ 6 h 335"/>
                <a:gd name="T78" fmla="*/ 102 w 106"/>
                <a:gd name="T79" fmla="*/ 1 h 335"/>
                <a:gd name="T80" fmla="*/ 106 w 106"/>
                <a:gd name="T81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335">
                  <a:moveTo>
                    <a:pt x="56" y="100"/>
                  </a:moveTo>
                  <a:cubicBezTo>
                    <a:pt x="56" y="100"/>
                    <a:pt x="56" y="100"/>
                    <a:pt x="56" y="100"/>
                  </a:cubicBezTo>
                  <a:cubicBezTo>
                    <a:pt x="51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1" y="66"/>
                    <a:pt x="56" y="66"/>
                  </a:cubicBezTo>
                  <a:cubicBezTo>
                    <a:pt x="61" y="66"/>
                    <a:pt x="65" y="68"/>
                    <a:pt x="68" y="71"/>
                  </a:cubicBezTo>
                  <a:cubicBezTo>
                    <a:pt x="71" y="74"/>
                    <a:pt x="73" y="78"/>
                    <a:pt x="73" y="83"/>
                  </a:cubicBezTo>
                  <a:cubicBezTo>
                    <a:pt x="73" y="88"/>
                    <a:pt x="71" y="92"/>
                    <a:pt x="68" y="95"/>
                  </a:cubicBezTo>
                  <a:cubicBezTo>
                    <a:pt x="65" y="98"/>
                    <a:pt x="61" y="100"/>
                    <a:pt x="56" y="100"/>
                  </a:cubicBezTo>
                  <a:moveTo>
                    <a:pt x="56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6" y="112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72" y="112"/>
                    <a:pt x="85" y="99"/>
                    <a:pt x="85" y="83"/>
                  </a:cubicBezTo>
                  <a:cubicBezTo>
                    <a:pt x="85" y="67"/>
                    <a:pt x="72" y="54"/>
                    <a:pt x="56" y="54"/>
                  </a:cubicBezTo>
                  <a:moveTo>
                    <a:pt x="12" y="12"/>
                  </a:moveTo>
                  <a:cubicBezTo>
                    <a:pt x="100" y="12"/>
                    <a:pt x="100" y="12"/>
                    <a:pt x="100" y="12"/>
                  </a:cubicBezTo>
                  <a:cubicBezTo>
                    <a:pt x="100" y="323"/>
                    <a:pt x="100" y="323"/>
                    <a:pt x="100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0" y="332"/>
                    <a:pt x="1" y="333"/>
                  </a:cubicBezTo>
                  <a:cubicBezTo>
                    <a:pt x="2" y="335"/>
                    <a:pt x="4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6" y="335"/>
                    <a:pt x="106" y="335"/>
                    <a:pt x="106" y="335"/>
                  </a:cubicBezTo>
                  <a:cubicBezTo>
                    <a:pt x="105" y="335"/>
                    <a:pt x="103" y="335"/>
                    <a:pt x="102" y="333"/>
                  </a:cubicBezTo>
                  <a:cubicBezTo>
                    <a:pt x="101" y="332"/>
                    <a:pt x="100" y="331"/>
                    <a:pt x="100" y="329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6" y="6"/>
                    <a:pt x="106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0" y="4"/>
                    <a:pt x="101" y="3"/>
                    <a:pt x="102" y="1"/>
                  </a:cubicBezTo>
                  <a:cubicBezTo>
                    <a:pt x="103" y="0"/>
                    <a:pt x="10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322">
              <a:extLst>
                <a:ext uri="{FF2B5EF4-FFF2-40B4-BE49-F238E27FC236}">
                  <a16:creationId xmlns:a16="http://schemas.microsoft.com/office/drawing/2014/main" id="{CF4E9FEB-80CF-4146-9FA1-AE893F289A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3513" y="3171825"/>
              <a:ext cx="376238" cy="1319213"/>
            </a:xfrm>
            <a:custGeom>
              <a:avLst/>
              <a:gdLst>
                <a:gd name="T0" fmla="*/ 45 w 89"/>
                <a:gd name="T1" fmla="*/ 100 h 311"/>
                <a:gd name="T2" fmla="*/ 15 w 89"/>
                <a:gd name="T3" fmla="*/ 71 h 311"/>
                <a:gd name="T4" fmla="*/ 45 w 89"/>
                <a:gd name="T5" fmla="*/ 42 h 311"/>
                <a:gd name="T6" fmla="*/ 74 w 89"/>
                <a:gd name="T7" fmla="*/ 71 h 311"/>
                <a:gd name="T8" fmla="*/ 45 w 89"/>
                <a:gd name="T9" fmla="*/ 100 h 311"/>
                <a:gd name="T10" fmla="*/ 45 w 89"/>
                <a:gd name="T11" fmla="*/ 100 h 311"/>
                <a:gd name="T12" fmla="*/ 89 w 89"/>
                <a:gd name="T13" fmla="*/ 0 h 311"/>
                <a:gd name="T14" fmla="*/ 0 w 89"/>
                <a:gd name="T15" fmla="*/ 0 h 311"/>
                <a:gd name="T16" fmla="*/ 0 w 89"/>
                <a:gd name="T17" fmla="*/ 311 h 311"/>
                <a:gd name="T18" fmla="*/ 89 w 89"/>
                <a:gd name="T19" fmla="*/ 311 h 311"/>
                <a:gd name="T20" fmla="*/ 89 w 89"/>
                <a:gd name="T2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11">
                  <a:moveTo>
                    <a:pt x="45" y="100"/>
                  </a:moveTo>
                  <a:cubicBezTo>
                    <a:pt x="28" y="100"/>
                    <a:pt x="15" y="87"/>
                    <a:pt x="15" y="71"/>
                  </a:cubicBezTo>
                  <a:cubicBezTo>
                    <a:pt x="15" y="55"/>
                    <a:pt x="28" y="42"/>
                    <a:pt x="45" y="42"/>
                  </a:cubicBezTo>
                  <a:cubicBezTo>
                    <a:pt x="61" y="42"/>
                    <a:pt x="74" y="55"/>
                    <a:pt x="74" y="71"/>
                  </a:cubicBezTo>
                  <a:cubicBezTo>
                    <a:pt x="74" y="87"/>
                    <a:pt x="61" y="100"/>
                    <a:pt x="45" y="100"/>
                  </a:cubicBezTo>
                  <a:cubicBezTo>
                    <a:pt x="45" y="100"/>
                    <a:pt x="45" y="100"/>
                    <a:pt x="45" y="100"/>
                  </a:cubicBezTo>
                  <a:moveTo>
                    <a:pt x="8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11"/>
                    <a:pt x="0" y="311"/>
                    <a:pt x="0" y="311"/>
                  </a:cubicBezTo>
                  <a:cubicBezTo>
                    <a:pt x="89" y="311"/>
                    <a:pt x="89" y="311"/>
                    <a:pt x="89" y="311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3">
              <a:extLst>
                <a:ext uri="{FF2B5EF4-FFF2-40B4-BE49-F238E27FC236}">
                  <a16:creationId xmlns:a16="http://schemas.microsoft.com/office/drawing/2014/main" id="{0C8C5844-4F00-46D4-BA9E-BA43CC12A1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2713" y="3121025"/>
              <a:ext cx="477838" cy="1422400"/>
            </a:xfrm>
            <a:custGeom>
              <a:avLst/>
              <a:gdLst>
                <a:gd name="T0" fmla="*/ 57 w 113"/>
                <a:gd name="T1" fmla="*/ 100 h 335"/>
                <a:gd name="T2" fmla="*/ 57 w 113"/>
                <a:gd name="T3" fmla="*/ 100 h 335"/>
                <a:gd name="T4" fmla="*/ 44 w 113"/>
                <a:gd name="T5" fmla="*/ 95 h 335"/>
                <a:gd name="T6" fmla="*/ 39 w 113"/>
                <a:gd name="T7" fmla="*/ 83 h 335"/>
                <a:gd name="T8" fmla="*/ 44 w 113"/>
                <a:gd name="T9" fmla="*/ 71 h 335"/>
                <a:gd name="T10" fmla="*/ 57 w 113"/>
                <a:gd name="T11" fmla="*/ 66 h 335"/>
                <a:gd name="T12" fmla="*/ 69 w 113"/>
                <a:gd name="T13" fmla="*/ 71 h 335"/>
                <a:gd name="T14" fmla="*/ 74 w 113"/>
                <a:gd name="T15" fmla="*/ 83 h 335"/>
                <a:gd name="T16" fmla="*/ 69 w 113"/>
                <a:gd name="T17" fmla="*/ 95 h 335"/>
                <a:gd name="T18" fmla="*/ 57 w 113"/>
                <a:gd name="T19" fmla="*/ 100 h 335"/>
                <a:gd name="T20" fmla="*/ 57 w 113"/>
                <a:gd name="T21" fmla="*/ 54 h 335"/>
                <a:gd name="T22" fmla="*/ 27 w 113"/>
                <a:gd name="T23" fmla="*/ 83 h 335"/>
                <a:gd name="T24" fmla="*/ 57 w 113"/>
                <a:gd name="T25" fmla="*/ 112 h 335"/>
                <a:gd name="T26" fmla="*/ 57 w 113"/>
                <a:gd name="T27" fmla="*/ 112 h 335"/>
                <a:gd name="T28" fmla="*/ 86 w 113"/>
                <a:gd name="T29" fmla="*/ 83 h 335"/>
                <a:gd name="T30" fmla="*/ 57 w 113"/>
                <a:gd name="T31" fmla="*/ 54 h 335"/>
                <a:gd name="T32" fmla="*/ 12 w 113"/>
                <a:gd name="T33" fmla="*/ 12 h 335"/>
                <a:gd name="T34" fmla="*/ 101 w 113"/>
                <a:gd name="T35" fmla="*/ 12 h 335"/>
                <a:gd name="T36" fmla="*/ 101 w 113"/>
                <a:gd name="T37" fmla="*/ 323 h 335"/>
                <a:gd name="T38" fmla="*/ 12 w 113"/>
                <a:gd name="T39" fmla="*/ 323 h 335"/>
                <a:gd name="T40" fmla="*/ 12 w 113"/>
                <a:gd name="T41" fmla="*/ 12 h 335"/>
                <a:gd name="T42" fmla="*/ 107 w 113"/>
                <a:gd name="T43" fmla="*/ 0 h 335"/>
                <a:gd name="T44" fmla="*/ 6 w 113"/>
                <a:gd name="T45" fmla="*/ 0 h 335"/>
                <a:gd name="T46" fmla="*/ 6 w 113"/>
                <a:gd name="T47" fmla="*/ 0 h 335"/>
                <a:gd name="T48" fmla="*/ 2 w 113"/>
                <a:gd name="T49" fmla="*/ 1 h 335"/>
                <a:gd name="T50" fmla="*/ 0 w 113"/>
                <a:gd name="T51" fmla="*/ 6 h 335"/>
                <a:gd name="T52" fmla="*/ 6 w 113"/>
                <a:gd name="T53" fmla="*/ 6 h 335"/>
                <a:gd name="T54" fmla="*/ 0 w 113"/>
                <a:gd name="T55" fmla="*/ 6 h 335"/>
                <a:gd name="T56" fmla="*/ 0 w 113"/>
                <a:gd name="T57" fmla="*/ 329 h 335"/>
                <a:gd name="T58" fmla="*/ 2 w 113"/>
                <a:gd name="T59" fmla="*/ 333 h 335"/>
                <a:gd name="T60" fmla="*/ 6 w 113"/>
                <a:gd name="T61" fmla="*/ 335 h 335"/>
                <a:gd name="T62" fmla="*/ 6 w 113"/>
                <a:gd name="T63" fmla="*/ 335 h 335"/>
                <a:gd name="T64" fmla="*/ 107 w 113"/>
                <a:gd name="T65" fmla="*/ 335 h 335"/>
                <a:gd name="T66" fmla="*/ 111 w 113"/>
                <a:gd name="T67" fmla="*/ 333 h 335"/>
                <a:gd name="T68" fmla="*/ 113 w 113"/>
                <a:gd name="T69" fmla="*/ 329 h 335"/>
                <a:gd name="T70" fmla="*/ 113 w 113"/>
                <a:gd name="T71" fmla="*/ 323 h 335"/>
                <a:gd name="T72" fmla="*/ 113 w 113"/>
                <a:gd name="T73" fmla="*/ 6 h 335"/>
                <a:gd name="T74" fmla="*/ 111 w 113"/>
                <a:gd name="T75" fmla="*/ 1 h 335"/>
                <a:gd name="T76" fmla="*/ 107 w 113"/>
                <a:gd name="T77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3" h="335">
                  <a:moveTo>
                    <a:pt x="57" y="100"/>
                  </a:moveTo>
                  <a:cubicBezTo>
                    <a:pt x="57" y="100"/>
                    <a:pt x="57" y="100"/>
                    <a:pt x="57" y="100"/>
                  </a:cubicBezTo>
                  <a:cubicBezTo>
                    <a:pt x="52" y="100"/>
                    <a:pt x="47" y="98"/>
                    <a:pt x="44" y="95"/>
                  </a:cubicBezTo>
                  <a:cubicBezTo>
                    <a:pt x="41" y="92"/>
                    <a:pt x="39" y="88"/>
                    <a:pt x="39" y="83"/>
                  </a:cubicBezTo>
                  <a:cubicBezTo>
                    <a:pt x="39" y="78"/>
                    <a:pt x="41" y="74"/>
                    <a:pt x="44" y="71"/>
                  </a:cubicBezTo>
                  <a:cubicBezTo>
                    <a:pt x="47" y="68"/>
                    <a:pt x="52" y="66"/>
                    <a:pt x="57" y="66"/>
                  </a:cubicBezTo>
                  <a:cubicBezTo>
                    <a:pt x="61" y="66"/>
                    <a:pt x="66" y="68"/>
                    <a:pt x="69" y="71"/>
                  </a:cubicBezTo>
                  <a:cubicBezTo>
                    <a:pt x="72" y="74"/>
                    <a:pt x="74" y="78"/>
                    <a:pt x="74" y="83"/>
                  </a:cubicBezTo>
                  <a:cubicBezTo>
                    <a:pt x="74" y="88"/>
                    <a:pt x="72" y="92"/>
                    <a:pt x="69" y="95"/>
                  </a:cubicBezTo>
                  <a:cubicBezTo>
                    <a:pt x="66" y="98"/>
                    <a:pt x="61" y="100"/>
                    <a:pt x="57" y="100"/>
                  </a:cubicBezTo>
                  <a:moveTo>
                    <a:pt x="57" y="54"/>
                  </a:moveTo>
                  <a:cubicBezTo>
                    <a:pt x="40" y="54"/>
                    <a:pt x="27" y="67"/>
                    <a:pt x="27" y="83"/>
                  </a:cubicBezTo>
                  <a:cubicBezTo>
                    <a:pt x="27" y="99"/>
                    <a:pt x="40" y="112"/>
                    <a:pt x="57" y="112"/>
                  </a:cubicBezTo>
                  <a:cubicBezTo>
                    <a:pt x="57" y="112"/>
                    <a:pt x="57" y="112"/>
                    <a:pt x="57" y="112"/>
                  </a:cubicBezTo>
                  <a:cubicBezTo>
                    <a:pt x="73" y="112"/>
                    <a:pt x="86" y="99"/>
                    <a:pt x="86" y="83"/>
                  </a:cubicBezTo>
                  <a:cubicBezTo>
                    <a:pt x="86" y="67"/>
                    <a:pt x="73" y="54"/>
                    <a:pt x="57" y="54"/>
                  </a:cubicBezTo>
                  <a:moveTo>
                    <a:pt x="12" y="12"/>
                  </a:moveTo>
                  <a:cubicBezTo>
                    <a:pt x="101" y="12"/>
                    <a:pt x="101" y="12"/>
                    <a:pt x="101" y="12"/>
                  </a:cubicBezTo>
                  <a:cubicBezTo>
                    <a:pt x="101" y="323"/>
                    <a:pt x="101" y="323"/>
                    <a:pt x="101" y="323"/>
                  </a:cubicBezTo>
                  <a:cubicBezTo>
                    <a:pt x="12" y="323"/>
                    <a:pt x="12" y="323"/>
                    <a:pt x="12" y="323"/>
                  </a:cubicBezTo>
                  <a:cubicBezTo>
                    <a:pt x="12" y="12"/>
                    <a:pt x="12" y="12"/>
                    <a:pt x="12" y="12"/>
                  </a:cubicBezTo>
                  <a:moveTo>
                    <a:pt x="10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0" y="331"/>
                    <a:pt x="1" y="332"/>
                    <a:pt x="2" y="333"/>
                  </a:cubicBezTo>
                  <a:cubicBezTo>
                    <a:pt x="3" y="335"/>
                    <a:pt x="5" y="335"/>
                    <a:pt x="6" y="335"/>
                  </a:cubicBezTo>
                  <a:cubicBezTo>
                    <a:pt x="6" y="335"/>
                    <a:pt x="6" y="335"/>
                    <a:pt x="6" y="335"/>
                  </a:cubicBezTo>
                  <a:cubicBezTo>
                    <a:pt x="107" y="335"/>
                    <a:pt x="107" y="335"/>
                    <a:pt x="107" y="335"/>
                  </a:cubicBezTo>
                  <a:cubicBezTo>
                    <a:pt x="108" y="335"/>
                    <a:pt x="110" y="335"/>
                    <a:pt x="111" y="333"/>
                  </a:cubicBezTo>
                  <a:cubicBezTo>
                    <a:pt x="112" y="332"/>
                    <a:pt x="113" y="331"/>
                    <a:pt x="113" y="329"/>
                  </a:cubicBezTo>
                  <a:cubicBezTo>
                    <a:pt x="113" y="323"/>
                    <a:pt x="113" y="323"/>
                    <a:pt x="113" y="323"/>
                  </a:cubicBezTo>
                  <a:cubicBezTo>
                    <a:pt x="113" y="6"/>
                    <a:pt x="113" y="6"/>
                    <a:pt x="113" y="6"/>
                  </a:cubicBezTo>
                  <a:cubicBezTo>
                    <a:pt x="113" y="4"/>
                    <a:pt x="112" y="3"/>
                    <a:pt x="111" y="1"/>
                  </a:cubicBezTo>
                  <a:cubicBezTo>
                    <a:pt x="110" y="0"/>
                    <a:pt x="108" y="0"/>
                    <a:pt x="10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Rectangle 324">
              <a:extLst>
                <a:ext uri="{FF2B5EF4-FFF2-40B4-BE49-F238E27FC236}">
                  <a16:creationId xmlns:a16="http://schemas.microsoft.com/office/drawing/2014/main" id="{3CF1E29A-AAFB-41B8-B4C6-B9544C336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Rectangle 325">
              <a:extLst>
                <a:ext uri="{FF2B5EF4-FFF2-40B4-BE49-F238E27FC236}">
                  <a16:creationId xmlns:a16="http://schemas.microsoft.com/office/drawing/2014/main" id="{6CF1DF8F-0CA6-4675-B020-42D48B002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3338" y="4305300"/>
              <a:ext cx="1096963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326">
              <a:extLst>
                <a:ext uri="{FF2B5EF4-FFF2-40B4-BE49-F238E27FC236}">
                  <a16:creationId xmlns:a16="http://schemas.microsoft.com/office/drawing/2014/main" id="{7E3C4089-F11B-4086-8B4B-C663291AF6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92538" y="4254500"/>
              <a:ext cx="1198563" cy="288925"/>
            </a:xfrm>
            <a:custGeom>
              <a:avLst/>
              <a:gdLst>
                <a:gd name="T0" fmla="*/ 12 w 283"/>
                <a:gd name="T1" fmla="*/ 56 h 68"/>
                <a:gd name="T2" fmla="*/ 12 w 283"/>
                <a:gd name="T3" fmla="*/ 12 h 68"/>
                <a:gd name="T4" fmla="*/ 271 w 283"/>
                <a:gd name="T5" fmla="*/ 12 h 68"/>
                <a:gd name="T6" fmla="*/ 271 w 283"/>
                <a:gd name="T7" fmla="*/ 56 h 68"/>
                <a:gd name="T8" fmla="*/ 12 w 283"/>
                <a:gd name="T9" fmla="*/ 56 h 68"/>
                <a:gd name="T10" fmla="*/ 52 w 283"/>
                <a:gd name="T11" fmla="*/ 0 h 68"/>
                <a:gd name="T12" fmla="*/ 6 w 283"/>
                <a:gd name="T13" fmla="*/ 0 h 68"/>
                <a:gd name="T14" fmla="*/ 2 w 283"/>
                <a:gd name="T15" fmla="*/ 2 h 68"/>
                <a:gd name="T16" fmla="*/ 0 w 283"/>
                <a:gd name="T17" fmla="*/ 6 h 68"/>
                <a:gd name="T18" fmla="*/ 0 w 283"/>
                <a:gd name="T19" fmla="*/ 56 h 68"/>
                <a:gd name="T20" fmla="*/ 0 w 283"/>
                <a:gd name="T21" fmla="*/ 62 h 68"/>
                <a:gd name="T22" fmla="*/ 2 w 283"/>
                <a:gd name="T23" fmla="*/ 66 h 68"/>
                <a:gd name="T24" fmla="*/ 6 w 283"/>
                <a:gd name="T25" fmla="*/ 68 h 68"/>
                <a:gd name="T26" fmla="*/ 277 w 283"/>
                <a:gd name="T27" fmla="*/ 68 h 68"/>
                <a:gd name="T28" fmla="*/ 281 w 283"/>
                <a:gd name="T29" fmla="*/ 66 h 68"/>
                <a:gd name="T30" fmla="*/ 283 w 283"/>
                <a:gd name="T31" fmla="*/ 62 h 68"/>
                <a:gd name="T32" fmla="*/ 283 w 283"/>
                <a:gd name="T33" fmla="*/ 56 h 68"/>
                <a:gd name="T34" fmla="*/ 283 w 283"/>
                <a:gd name="T35" fmla="*/ 12 h 68"/>
                <a:gd name="T36" fmla="*/ 58 w 283"/>
                <a:gd name="T37" fmla="*/ 12 h 68"/>
                <a:gd name="T38" fmla="*/ 54 w 283"/>
                <a:gd name="T39" fmla="*/ 10 h 68"/>
                <a:gd name="T40" fmla="*/ 52 w 283"/>
                <a:gd name="T41" fmla="*/ 6 h 68"/>
                <a:gd name="T42" fmla="*/ 52 w 283"/>
                <a:gd name="T4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3" h="68">
                  <a:moveTo>
                    <a:pt x="12" y="56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6"/>
                    <a:pt x="271" y="56"/>
                    <a:pt x="271" y="56"/>
                  </a:cubicBezTo>
                  <a:cubicBezTo>
                    <a:pt x="12" y="56"/>
                    <a:pt x="12" y="56"/>
                    <a:pt x="12" y="56"/>
                  </a:cubicBezTo>
                  <a:moveTo>
                    <a:pt x="52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1" y="65"/>
                    <a:pt x="2" y="66"/>
                  </a:cubicBezTo>
                  <a:cubicBezTo>
                    <a:pt x="3" y="68"/>
                    <a:pt x="5" y="68"/>
                    <a:pt x="6" y="68"/>
                  </a:cubicBezTo>
                  <a:cubicBezTo>
                    <a:pt x="277" y="68"/>
                    <a:pt x="277" y="68"/>
                    <a:pt x="277" y="68"/>
                  </a:cubicBezTo>
                  <a:cubicBezTo>
                    <a:pt x="279" y="68"/>
                    <a:pt x="280" y="68"/>
                    <a:pt x="281" y="66"/>
                  </a:cubicBezTo>
                  <a:cubicBezTo>
                    <a:pt x="283" y="65"/>
                    <a:pt x="283" y="64"/>
                    <a:pt x="283" y="62"/>
                  </a:cubicBezTo>
                  <a:cubicBezTo>
                    <a:pt x="283" y="56"/>
                    <a:pt x="283" y="56"/>
                    <a:pt x="283" y="56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5" y="11"/>
                    <a:pt x="54" y="10"/>
                  </a:cubicBezTo>
                  <a:cubicBezTo>
                    <a:pt x="53" y="9"/>
                    <a:pt x="52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Rectangle 327">
              <a:extLst>
                <a:ext uri="{FF2B5EF4-FFF2-40B4-BE49-F238E27FC236}">
                  <a16:creationId xmlns:a16="http://schemas.microsoft.com/office/drawing/2014/main" id="{60870906-65BB-41FF-9EDA-65D8A74BF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Rectangle 328">
              <a:extLst>
                <a:ext uri="{FF2B5EF4-FFF2-40B4-BE49-F238E27FC236}">
                  <a16:creationId xmlns:a16="http://schemas.microsoft.com/office/drawing/2014/main" id="{9D2BD39D-2317-4036-87C9-187E1B26B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000" y="4064000"/>
              <a:ext cx="1096963" cy="190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29">
              <a:extLst>
                <a:ext uri="{FF2B5EF4-FFF2-40B4-BE49-F238E27FC236}">
                  <a16:creationId xmlns:a16="http://schemas.microsoft.com/office/drawing/2014/main" id="{29CA9CD4-18E8-497C-A0BA-B085243C2E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3200" y="4011613"/>
              <a:ext cx="1198563" cy="293688"/>
            </a:xfrm>
            <a:custGeom>
              <a:avLst/>
              <a:gdLst>
                <a:gd name="T0" fmla="*/ 12 w 283"/>
                <a:gd name="T1" fmla="*/ 57 h 69"/>
                <a:gd name="T2" fmla="*/ 12 w 283"/>
                <a:gd name="T3" fmla="*/ 12 h 69"/>
                <a:gd name="T4" fmla="*/ 271 w 283"/>
                <a:gd name="T5" fmla="*/ 12 h 69"/>
                <a:gd name="T6" fmla="*/ 271 w 283"/>
                <a:gd name="T7" fmla="*/ 57 h 69"/>
                <a:gd name="T8" fmla="*/ 12 w 283"/>
                <a:gd name="T9" fmla="*/ 57 h 69"/>
                <a:gd name="T10" fmla="*/ 271 w 283"/>
                <a:gd name="T11" fmla="*/ 6 h 69"/>
                <a:gd name="T12" fmla="*/ 277 w 283"/>
                <a:gd name="T13" fmla="*/ 6 h 69"/>
                <a:gd name="T14" fmla="*/ 271 w 283"/>
                <a:gd name="T15" fmla="*/ 6 h 69"/>
                <a:gd name="T16" fmla="*/ 277 w 283"/>
                <a:gd name="T17" fmla="*/ 0 h 69"/>
                <a:gd name="T18" fmla="*/ 6 w 283"/>
                <a:gd name="T19" fmla="*/ 0 h 69"/>
                <a:gd name="T20" fmla="*/ 2 w 283"/>
                <a:gd name="T21" fmla="*/ 2 h 69"/>
                <a:gd name="T22" fmla="*/ 0 w 283"/>
                <a:gd name="T23" fmla="*/ 6 h 69"/>
                <a:gd name="T24" fmla="*/ 0 w 283"/>
                <a:gd name="T25" fmla="*/ 57 h 69"/>
                <a:gd name="T26" fmla="*/ 0 w 283"/>
                <a:gd name="T27" fmla="*/ 63 h 69"/>
                <a:gd name="T28" fmla="*/ 2 w 283"/>
                <a:gd name="T29" fmla="*/ 67 h 69"/>
                <a:gd name="T30" fmla="*/ 6 w 283"/>
                <a:gd name="T31" fmla="*/ 69 h 69"/>
                <a:gd name="T32" fmla="*/ 231 w 283"/>
                <a:gd name="T33" fmla="*/ 69 h 69"/>
                <a:gd name="T34" fmla="*/ 277 w 283"/>
                <a:gd name="T35" fmla="*/ 69 h 69"/>
                <a:gd name="T36" fmla="*/ 282 w 283"/>
                <a:gd name="T37" fmla="*/ 67 h 69"/>
                <a:gd name="T38" fmla="*/ 283 w 283"/>
                <a:gd name="T39" fmla="*/ 63 h 69"/>
                <a:gd name="T40" fmla="*/ 283 w 283"/>
                <a:gd name="T41" fmla="*/ 6 h 69"/>
                <a:gd name="T42" fmla="*/ 282 w 283"/>
                <a:gd name="T43" fmla="*/ 2 h 69"/>
                <a:gd name="T44" fmla="*/ 277 w 283"/>
                <a:gd name="T45" fmla="*/ 0 h 69"/>
                <a:gd name="T46" fmla="*/ 277 w 283"/>
                <a:gd name="T4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3" h="69">
                  <a:moveTo>
                    <a:pt x="12" y="57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71" y="57"/>
                    <a:pt x="271" y="57"/>
                    <a:pt x="271" y="57"/>
                  </a:cubicBezTo>
                  <a:cubicBezTo>
                    <a:pt x="12" y="57"/>
                    <a:pt x="12" y="57"/>
                    <a:pt x="12" y="57"/>
                  </a:cubicBezTo>
                  <a:moveTo>
                    <a:pt x="271" y="6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1" y="6"/>
                    <a:pt x="271" y="6"/>
                    <a:pt x="271" y="6"/>
                  </a:cubicBezTo>
                  <a:moveTo>
                    <a:pt x="27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64"/>
                    <a:pt x="1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231" y="69"/>
                    <a:pt x="231" y="69"/>
                    <a:pt x="231" y="69"/>
                  </a:cubicBezTo>
                  <a:cubicBezTo>
                    <a:pt x="277" y="69"/>
                    <a:pt x="277" y="69"/>
                    <a:pt x="277" y="69"/>
                  </a:cubicBezTo>
                  <a:cubicBezTo>
                    <a:pt x="279" y="69"/>
                    <a:pt x="281" y="68"/>
                    <a:pt x="282" y="67"/>
                  </a:cubicBezTo>
                  <a:cubicBezTo>
                    <a:pt x="283" y="66"/>
                    <a:pt x="283" y="64"/>
                    <a:pt x="283" y="63"/>
                  </a:cubicBezTo>
                  <a:cubicBezTo>
                    <a:pt x="283" y="6"/>
                    <a:pt x="283" y="6"/>
                    <a:pt x="283" y="6"/>
                  </a:cubicBezTo>
                  <a:cubicBezTo>
                    <a:pt x="283" y="5"/>
                    <a:pt x="283" y="3"/>
                    <a:pt x="282" y="2"/>
                  </a:cubicBezTo>
                  <a:cubicBezTo>
                    <a:pt x="281" y="1"/>
                    <a:pt x="279" y="0"/>
                    <a:pt x="277" y="0"/>
                  </a:cubicBezTo>
                  <a:cubicBezTo>
                    <a:pt x="277" y="0"/>
                    <a:pt x="277" y="0"/>
                    <a:pt x="27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30">
              <a:extLst>
                <a:ext uri="{FF2B5EF4-FFF2-40B4-BE49-F238E27FC236}">
                  <a16:creationId xmlns:a16="http://schemas.microsoft.com/office/drawing/2014/main" id="{E3546AC7-841C-4970-9468-143FD9B31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50" y="1339850"/>
              <a:ext cx="825500" cy="801688"/>
            </a:xfrm>
            <a:custGeom>
              <a:avLst/>
              <a:gdLst>
                <a:gd name="T0" fmla="*/ 100 w 195"/>
                <a:gd name="T1" fmla="*/ 0 h 189"/>
                <a:gd name="T2" fmla="*/ 33 w 195"/>
                <a:gd name="T3" fmla="*/ 27 h 189"/>
                <a:gd name="T4" fmla="*/ 6 w 195"/>
                <a:gd name="T5" fmla="*/ 94 h 189"/>
                <a:gd name="T6" fmla="*/ 0 w 195"/>
                <a:gd name="T7" fmla="*/ 94 h 189"/>
                <a:gd name="T8" fmla="*/ 0 w 195"/>
                <a:gd name="T9" fmla="*/ 94 h 189"/>
                <a:gd name="T10" fmla="*/ 6 w 195"/>
                <a:gd name="T11" fmla="*/ 94 h 189"/>
                <a:gd name="T12" fmla="*/ 33 w 195"/>
                <a:gd name="T13" fmla="*/ 161 h 189"/>
                <a:gd name="T14" fmla="*/ 100 w 195"/>
                <a:gd name="T15" fmla="*/ 189 h 189"/>
                <a:gd name="T16" fmla="*/ 167 w 195"/>
                <a:gd name="T17" fmla="*/ 161 h 189"/>
                <a:gd name="T18" fmla="*/ 195 w 195"/>
                <a:gd name="T19" fmla="*/ 94 h 189"/>
                <a:gd name="T20" fmla="*/ 167 w 195"/>
                <a:gd name="T21" fmla="*/ 27 h 189"/>
                <a:gd name="T22" fmla="*/ 100 w 195"/>
                <a:gd name="T23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5" h="189">
                  <a:moveTo>
                    <a:pt x="100" y="0"/>
                  </a:moveTo>
                  <a:cubicBezTo>
                    <a:pt x="74" y="0"/>
                    <a:pt x="50" y="10"/>
                    <a:pt x="33" y="27"/>
                  </a:cubicBezTo>
                  <a:cubicBezTo>
                    <a:pt x="16" y="45"/>
                    <a:pt x="6" y="68"/>
                    <a:pt x="6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20"/>
                    <a:pt x="16" y="144"/>
                    <a:pt x="33" y="161"/>
                  </a:cubicBezTo>
                  <a:cubicBezTo>
                    <a:pt x="50" y="178"/>
                    <a:pt x="74" y="189"/>
                    <a:pt x="100" y="189"/>
                  </a:cubicBezTo>
                  <a:cubicBezTo>
                    <a:pt x="126" y="189"/>
                    <a:pt x="150" y="178"/>
                    <a:pt x="167" y="161"/>
                  </a:cubicBezTo>
                  <a:cubicBezTo>
                    <a:pt x="184" y="144"/>
                    <a:pt x="195" y="120"/>
                    <a:pt x="195" y="94"/>
                  </a:cubicBezTo>
                  <a:cubicBezTo>
                    <a:pt x="195" y="68"/>
                    <a:pt x="184" y="45"/>
                    <a:pt x="167" y="27"/>
                  </a:cubicBezTo>
                  <a:cubicBezTo>
                    <a:pt x="150" y="10"/>
                    <a:pt x="126" y="0"/>
                    <a:pt x="100" y="0"/>
                  </a:cubicBezTo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1">
              <a:extLst>
                <a:ext uri="{FF2B5EF4-FFF2-40B4-BE49-F238E27FC236}">
                  <a16:creationId xmlns:a16="http://schemas.microsoft.com/office/drawing/2014/main" id="{327D05A4-B01A-4683-8A42-36096E24D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850" y="1289050"/>
              <a:ext cx="901700" cy="903288"/>
            </a:xfrm>
            <a:custGeom>
              <a:avLst/>
              <a:gdLst>
                <a:gd name="T0" fmla="*/ 106 w 213"/>
                <a:gd name="T1" fmla="*/ 0 h 213"/>
                <a:gd name="T2" fmla="*/ 0 w 213"/>
                <a:gd name="T3" fmla="*/ 106 h 213"/>
                <a:gd name="T4" fmla="*/ 6 w 213"/>
                <a:gd name="T5" fmla="*/ 106 h 213"/>
                <a:gd name="T6" fmla="*/ 12 w 213"/>
                <a:gd name="T7" fmla="*/ 106 h 213"/>
                <a:gd name="T8" fmla="*/ 39 w 213"/>
                <a:gd name="T9" fmla="*/ 39 h 213"/>
                <a:gd name="T10" fmla="*/ 106 w 213"/>
                <a:gd name="T11" fmla="*/ 12 h 213"/>
                <a:gd name="T12" fmla="*/ 173 w 213"/>
                <a:gd name="T13" fmla="*/ 39 h 213"/>
                <a:gd name="T14" fmla="*/ 201 w 213"/>
                <a:gd name="T15" fmla="*/ 106 h 213"/>
                <a:gd name="T16" fmla="*/ 173 w 213"/>
                <a:gd name="T17" fmla="*/ 173 h 213"/>
                <a:gd name="T18" fmla="*/ 106 w 213"/>
                <a:gd name="T19" fmla="*/ 201 h 213"/>
                <a:gd name="T20" fmla="*/ 39 w 213"/>
                <a:gd name="T21" fmla="*/ 173 h 213"/>
                <a:gd name="T22" fmla="*/ 12 w 213"/>
                <a:gd name="T23" fmla="*/ 106 h 213"/>
                <a:gd name="T24" fmla="*/ 6 w 213"/>
                <a:gd name="T25" fmla="*/ 106 h 213"/>
                <a:gd name="T26" fmla="*/ 0 w 213"/>
                <a:gd name="T27" fmla="*/ 106 h 213"/>
                <a:gd name="T28" fmla="*/ 106 w 213"/>
                <a:gd name="T29" fmla="*/ 213 h 213"/>
                <a:gd name="T30" fmla="*/ 213 w 213"/>
                <a:gd name="T31" fmla="*/ 106 h 213"/>
                <a:gd name="T32" fmla="*/ 106 w 213"/>
                <a:gd name="T3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3" h="213">
                  <a:moveTo>
                    <a:pt x="106" y="0"/>
                  </a:moveTo>
                  <a:cubicBezTo>
                    <a:pt x="47" y="0"/>
                    <a:pt x="0" y="47"/>
                    <a:pt x="0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2" y="80"/>
                    <a:pt x="22" y="57"/>
                    <a:pt x="39" y="39"/>
                  </a:cubicBezTo>
                  <a:cubicBezTo>
                    <a:pt x="56" y="22"/>
                    <a:pt x="80" y="12"/>
                    <a:pt x="106" y="12"/>
                  </a:cubicBezTo>
                  <a:cubicBezTo>
                    <a:pt x="132" y="12"/>
                    <a:pt x="156" y="22"/>
                    <a:pt x="173" y="39"/>
                  </a:cubicBezTo>
                  <a:cubicBezTo>
                    <a:pt x="190" y="57"/>
                    <a:pt x="201" y="80"/>
                    <a:pt x="201" y="106"/>
                  </a:cubicBezTo>
                  <a:cubicBezTo>
                    <a:pt x="201" y="132"/>
                    <a:pt x="190" y="156"/>
                    <a:pt x="173" y="173"/>
                  </a:cubicBezTo>
                  <a:cubicBezTo>
                    <a:pt x="156" y="190"/>
                    <a:pt x="132" y="201"/>
                    <a:pt x="106" y="201"/>
                  </a:cubicBezTo>
                  <a:cubicBezTo>
                    <a:pt x="80" y="201"/>
                    <a:pt x="56" y="190"/>
                    <a:pt x="39" y="173"/>
                  </a:cubicBezTo>
                  <a:cubicBezTo>
                    <a:pt x="22" y="156"/>
                    <a:pt x="12" y="132"/>
                    <a:pt x="12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65"/>
                    <a:pt x="47" y="213"/>
                    <a:pt x="106" y="213"/>
                  </a:cubicBezTo>
                  <a:cubicBezTo>
                    <a:pt x="165" y="213"/>
                    <a:pt x="213" y="165"/>
                    <a:pt x="213" y="106"/>
                  </a:cubicBezTo>
                  <a:cubicBezTo>
                    <a:pt x="213" y="47"/>
                    <a:pt x="165" y="0"/>
                    <a:pt x="10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32">
              <a:extLst>
                <a:ext uri="{FF2B5EF4-FFF2-40B4-BE49-F238E27FC236}">
                  <a16:creationId xmlns:a16="http://schemas.microsoft.com/office/drawing/2014/main" id="{F02DA342-0E47-453F-825A-CCF7B6B79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1182688"/>
              <a:ext cx="579438" cy="1111250"/>
            </a:xfrm>
            <a:custGeom>
              <a:avLst/>
              <a:gdLst>
                <a:gd name="T0" fmla="*/ 6 w 137"/>
                <a:gd name="T1" fmla="*/ 0 h 262"/>
                <a:gd name="T2" fmla="*/ 0 w 137"/>
                <a:gd name="T3" fmla="*/ 6 h 262"/>
                <a:gd name="T4" fmla="*/ 6 w 137"/>
                <a:gd name="T5" fmla="*/ 12 h 262"/>
                <a:gd name="T6" fmla="*/ 90 w 137"/>
                <a:gd name="T7" fmla="*/ 47 h 262"/>
                <a:gd name="T8" fmla="*/ 125 w 137"/>
                <a:gd name="T9" fmla="*/ 131 h 262"/>
                <a:gd name="T10" fmla="*/ 90 w 137"/>
                <a:gd name="T11" fmla="*/ 216 h 262"/>
                <a:gd name="T12" fmla="*/ 12 w 137"/>
                <a:gd name="T13" fmla="*/ 250 h 262"/>
                <a:gd name="T14" fmla="*/ 12 w 137"/>
                <a:gd name="T15" fmla="*/ 262 h 262"/>
                <a:gd name="T16" fmla="*/ 137 w 137"/>
                <a:gd name="T17" fmla="*/ 131 h 262"/>
                <a:gd name="T18" fmla="*/ 6 w 137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26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39" y="12"/>
                    <a:pt x="69" y="25"/>
                    <a:pt x="90" y="47"/>
                  </a:cubicBezTo>
                  <a:cubicBezTo>
                    <a:pt x="112" y="69"/>
                    <a:pt x="125" y="98"/>
                    <a:pt x="125" y="131"/>
                  </a:cubicBezTo>
                  <a:cubicBezTo>
                    <a:pt x="125" y="164"/>
                    <a:pt x="112" y="194"/>
                    <a:pt x="90" y="216"/>
                  </a:cubicBezTo>
                  <a:cubicBezTo>
                    <a:pt x="70" y="236"/>
                    <a:pt x="43" y="249"/>
                    <a:pt x="12" y="250"/>
                  </a:cubicBezTo>
                  <a:cubicBezTo>
                    <a:pt x="12" y="262"/>
                    <a:pt x="12" y="262"/>
                    <a:pt x="12" y="262"/>
                  </a:cubicBezTo>
                  <a:cubicBezTo>
                    <a:pt x="82" y="259"/>
                    <a:pt x="137" y="202"/>
                    <a:pt x="137" y="131"/>
                  </a:cubicBezTo>
                  <a:cubicBezTo>
                    <a:pt x="137" y="59"/>
                    <a:pt x="7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33">
              <a:extLst>
                <a:ext uri="{FF2B5EF4-FFF2-40B4-BE49-F238E27FC236}">
                  <a16:creationId xmlns:a16="http://schemas.microsoft.com/office/drawing/2014/main" id="{535DCDFF-6090-4CCC-AD19-853D9FF6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2713" y="2205038"/>
              <a:ext cx="50800" cy="122238"/>
            </a:xfrm>
            <a:custGeom>
              <a:avLst/>
              <a:gdLst>
                <a:gd name="T0" fmla="*/ 6 w 12"/>
                <a:gd name="T1" fmla="*/ 0 h 29"/>
                <a:gd name="T2" fmla="*/ 0 w 12"/>
                <a:gd name="T3" fmla="*/ 6 h 29"/>
                <a:gd name="T4" fmla="*/ 0 w 12"/>
                <a:gd name="T5" fmla="*/ 29 h 29"/>
                <a:gd name="T6" fmla="*/ 12 w 12"/>
                <a:gd name="T7" fmla="*/ 29 h 29"/>
                <a:gd name="T8" fmla="*/ 12 w 12"/>
                <a:gd name="T9" fmla="*/ 21 h 29"/>
                <a:gd name="T10" fmla="*/ 12 w 12"/>
                <a:gd name="T11" fmla="*/ 9 h 29"/>
                <a:gd name="T12" fmla="*/ 12 w 12"/>
                <a:gd name="T13" fmla="*/ 6 h 29"/>
                <a:gd name="T14" fmla="*/ 6 w 12"/>
                <a:gd name="T1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34">
              <a:extLst>
                <a:ext uri="{FF2B5EF4-FFF2-40B4-BE49-F238E27FC236}">
                  <a16:creationId xmlns:a16="http://schemas.microsoft.com/office/drawing/2014/main" id="{BE96C2CC-777E-46BE-985A-03E44D7212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2850" y="2327275"/>
              <a:ext cx="393700" cy="98425"/>
            </a:xfrm>
            <a:custGeom>
              <a:avLst/>
              <a:gdLst>
                <a:gd name="T0" fmla="*/ 93 w 93"/>
                <a:gd name="T1" fmla="*/ 17 h 23"/>
                <a:gd name="T2" fmla="*/ 93 w 93"/>
                <a:gd name="T3" fmla="*/ 17 h 23"/>
                <a:gd name="T4" fmla="*/ 93 w 93"/>
                <a:gd name="T5" fmla="*/ 17 h 23"/>
                <a:gd name="T6" fmla="*/ 87 w 93"/>
                <a:gd name="T7" fmla="*/ 0 h 23"/>
                <a:gd name="T8" fmla="*/ 52 w 93"/>
                <a:gd name="T9" fmla="*/ 0 h 23"/>
                <a:gd name="T10" fmla="*/ 40 w 93"/>
                <a:gd name="T11" fmla="*/ 0 h 23"/>
                <a:gd name="T12" fmla="*/ 6 w 93"/>
                <a:gd name="T13" fmla="*/ 0 h 23"/>
                <a:gd name="T14" fmla="*/ 2 w 93"/>
                <a:gd name="T15" fmla="*/ 2 h 23"/>
                <a:gd name="T16" fmla="*/ 0 w 93"/>
                <a:gd name="T17" fmla="*/ 6 h 23"/>
                <a:gd name="T18" fmla="*/ 0 w 93"/>
                <a:gd name="T19" fmla="*/ 11 h 23"/>
                <a:gd name="T20" fmla="*/ 0 w 93"/>
                <a:gd name="T21" fmla="*/ 17 h 23"/>
                <a:gd name="T22" fmla="*/ 2 w 93"/>
                <a:gd name="T23" fmla="*/ 21 h 23"/>
                <a:gd name="T24" fmla="*/ 6 w 93"/>
                <a:gd name="T25" fmla="*/ 23 h 23"/>
                <a:gd name="T26" fmla="*/ 6 w 93"/>
                <a:gd name="T27" fmla="*/ 23 h 23"/>
                <a:gd name="T28" fmla="*/ 87 w 93"/>
                <a:gd name="T29" fmla="*/ 23 h 23"/>
                <a:gd name="T30" fmla="*/ 87 w 93"/>
                <a:gd name="T31" fmla="*/ 23 h 23"/>
                <a:gd name="T32" fmla="*/ 91 w 93"/>
                <a:gd name="T33" fmla="*/ 21 h 23"/>
                <a:gd name="T34" fmla="*/ 93 w 93"/>
                <a:gd name="T35" fmla="*/ 17 h 23"/>
                <a:gd name="T36" fmla="*/ 87 w 93"/>
                <a:gd name="T37" fmla="*/ 17 h 23"/>
                <a:gd name="T38" fmla="*/ 87 w 93"/>
                <a:gd name="T39" fmla="*/ 11 h 23"/>
                <a:gd name="T40" fmla="*/ 87 w 93"/>
                <a:gd name="T41" fmla="*/ 17 h 23"/>
                <a:gd name="T42" fmla="*/ 93 w 93"/>
                <a:gd name="T43" fmla="*/ 17 h 23"/>
                <a:gd name="T44" fmla="*/ 93 w 93"/>
                <a:gd name="T45" fmla="*/ 17 h 23"/>
                <a:gd name="T46" fmla="*/ 93 w 93"/>
                <a:gd name="T47" fmla="*/ 17 h 23"/>
                <a:gd name="T48" fmla="*/ 93 w 93"/>
                <a:gd name="T49" fmla="*/ 11 h 23"/>
                <a:gd name="T50" fmla="*/ 93 w 93"/>
                <a:gd name="T51" fmla="*/ 6 h 23"/>
                <a:gd name="T52" fmla="*/ 91 w 93"/>
                <a:gd name="T53" fmla="*/ 2 h 23"/>
                <a:gd name="T54" fmla="*/ 87 w 93"/>
                <a:gd name="T5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3" h="23">
                  <a:moveTo>
                    <a:pt x="93" y="17"/>
                  </a:move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moveTo>
                    <a:pt x="87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20"/>
                    <a:pt x="2" y="21"/>
                  </a:cubicBezTo>
                  <a:cubicBezTo>
                    <a:pt x="3" y="22"/>
                    <a:pt x="4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7" y="23"/>
                    <a:pt x="87" y="23"/>
                    <a:pt x="87" y="23"/>
                  </a:cubicBezTo>
                  <a:cubicBezTo>
                    <a:pt x="88" y="23"/>
                    <a:pt x="90" y="22"/>
                    <a:pt x="91" y="21"/>
                  </a:cubicBezTo>
                  <a:cubicBezTo>
                    <a:pt x="92" y="20"/>
                    <a:pt x="93" y="18"/>
                    <a:pt x="93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1"/>
                    <a:pt x="93" y="11"/>
                    <a:pt x="93" y="11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93" y="4"/>
                    <a:pt x="92" y="3"/>
                    <a:pt x="91" y="2"/>
                  </a:cubicBezTo>
                  <a:cubicBezTo>
                    <a:pt x="90" y="0"/>
                    <a:pt x="88" y="0"/>
                    <a:pt x="87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Rectangle 335">
              <a:extLst>
                <a:ext uri="{FF2B5EF4-FFF2-40B4-BE49-F238E27FC236}">
                  <a16:creationId xmlns:a16="http://schemas.microsoft.com/office/drawing/2014/main" id="{24D0A599-BE03-4FE1-9034-E90CA4007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336">
              <a:extLst>
                <a:ext uri="{FF2B5EF4-FFF2-40B4-BE49-F238E27FC236}">
                  <a16:creationId xmlns:a16="http://schemas.microsoft.com/office/drawing/2014/main" id="{ADFC94B4-FE96-4145-B6DE-4C8D015A74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7">
              <a:extLst>
                <a:ext uri="{FF2B5EF4-FFF2-40B4-BE49-F238E27FC236}">
                  <a16:creationId xmlns:a16="http://schemas.microsoft.com/office/drawing/2014/main" id="{260F2873-24A6-4ADA-8154-B4326D464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12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12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12" y="316"/>
                    <a:pt x="12" y="316"/>
                    <a:pt x="12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38">
              <a:extLst>
                <a:ext uri="{FF2B5EF4-FFF2-40B4-BE49-F238E27FC236}">
                  <a16:creationId xmlns:a16="http://schemas.microsoft.com/office/drawing/2014/main" id="{DB095120-5B3A-488C-8F6E-6A13E23E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339">
              <a:extLst>
                <a:ext uri="{FF2B5EF4-FFF2-40B4-BE49-F238E27FC236}">
                  <a16:creationId xmlns:a16="http://schemas.microsoft.com/office/drawing/2014/main" id="{F177D6B4-4E7D-434D-BC66-70F553567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6625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6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6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340">
              <a:extLst>
                <a:ext uri="{FF2B5EF4-FFF2-40B4-BE49-F238E27FC236}">
                  <a16:creationId xmlns:a16="http://schemas.microsoft.com/office/drawing/2014/main" id="{7B4CFFB3-55D5-408C-B01C-E770D2DAD1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03763" y="1254125"/>
              <a:ext cx="1147763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262 w 271"/>
                <a:gd name="T41" fmla="*/ 67 h 276"/>
                <a:gd name="T42" fmla="*/ 269 w 271"/>
                <a:gd name="T43" fmla="*/ 59 h 276"/>
                <a:gd name="T44" fmla="*/ 271 w 271"/>
                <a:gd name="T45" fmla="*/ 55 h 276"/>
                <a:gd name="T46" fmla="*/ 269 w 271"/>
                <a:gd name="T47" fmla="*/ 51 h 276"/>
                <a:gd name="T48" fmla="*/ 262 w 271"/>
                <a:gd name="T49" fmla="*/ 43 h 276"/>
                <a:gd name="T50" fmla="*/ 220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8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262" y="67"/>
                    <a:pt x="262" y="67"/>
                    <a:pt x="262" y="67"/>
                  </a:cubicBezTo>
                  <a:cubicBezTo>
                    <a:pt x="269" y="59"/>
                    <a:pt x="269" y="59"/>
                    <a:pt x="269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69" y="51"/>
                  </a:cubicBezTo>
                  <a:cubicBezTo>
                    <a:pt x="262" y="43"/>
                    <a:pt x="262" y="43"/>
                    <a:pt x="262" y="43"/>
                  </a:cubicBezTo>
                  <a:cubicBezTo>
                    <a:pt x="220" y="2"/>
                    <a:pt x="220" y="2"/>
                    <a:pt x="220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41">
              <a:extLst>
                <a:ext uri="{FF2B5EF4-FFF2-40B4-BE49-F238E27FC236}">
                  <a16:creationId xmlns:a16="http://schemas.microsoft.com/office/drawing/2014/main" id="{3D7C5EFB-CF5B-41F3-B7A6-04DD345E8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42">
              <a:extLst>
                <a:ext uri="{FF2B5EF4-FFF2-40B4-BE49-F238E27FC236}">
                  <a16:creationId xmlns:a16="http://schemas.microsoft.com/office/drawing/2014/main" id="{003D91EC-527F-4FBA-8389-8E88C298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000" y="1314450"/>
              <a:ext cx="1046163" cy="1047750"/>
            </a:xfrm>
            <a:custGeom>
              <a:avLst/>
              <a:gdLst>
                <a:gd name="T0" fmla="*/ 550 w 659"/>
                <a:gd name="T1" fmla="*/ 0 h 660"/>
                <a:gd name="T2" fmla="*/ 0 w 659"/>
                <a:gd name="T3" fmla="*/ 553 h 660"/>
                <a:gd name="T4" fmla="*/ 107 w 659"/>
                <a:gd name="T5" fmla="*/ 660 h 660"/>
                <a:gd name="T6" fmla="*/ 659 w 659"/>
                <a:gd name="T7" fmla="*/ 109 h 660"/>
                <a:gd name="T8" fmla="*/ 550 w 659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9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59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3">
              <a:extLst>
                <a:ext uri="{FF2B5EF4-FFF2-40B4-BE49-F238E27FC236}">
                  <a16:creationId xmlns:a16="http://schemas.microsoft.com/office/drawing/2014/main" id="{5B50168F-545D-4D17-B8FF-8B609042B6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1254125"/>
              <a:ext cx="1149350" cy="1171575"/>
            </a:xfrm>
            <a:custGeom>
              <a:avLst/>
              <a:gdLst>
                <a:gd name="T0" fmla="*/ 50 w 271"/>
                <a:gd name="T1" fmla="*/ 261 h 276"/>
                <a:gd name="T2" fmla="*/ 10 w 271"/>
                <a:gd name="T3" fmla="*/ 221 h 276"/>
                <a:gd name="T4" fmla="*/ 216 w 271"/>
                <a:gd name="T5" fmla="*/ 14 h 276"/>
                <a:gd name="T6" fmla="*/ 257 w 271"/>
                <a:gd name="T7" fmla="*/ 55 h 276"/>
                <a:gd name="T8" fmla="*/ 50 w 271"/>
                <a:gd name="T9" fmla="*/ 261 h 276"/>
                <a:gd name="T10" fmla="*/ 216 w 271"/>
                <a:gd name="T11" fmla="*/ 0 h 276"/>
                <a:gd name="T12" fmla="*/ 212 w 271"/>
                <a:gd name="T13" fmla="*/ 2 h 276"/>
                <a:gd name="T14" fmla="*/ 166 w 271"/>
                <a:gd name="T15" fmla="*/ 48 h 276"/>
                <a:gd name="T16" fmla="*/ 169 w 271"/>
                <a:gd name="T17" fmla="*/ 51 h 276"/>
                <a:gd name="T18" fmla="*/ 170 w 271"/>
                <a:gd name="T19" fmla="*/ 55 h 276"/>
                <a:gd name="T20" fmla="*/ 169 w 271"/>
                <a:gd name="T21" fmla="*/ 59 h 276"/>
                <a:gd name="T22" fmla="*/ 0 w 271"/>
                <a:gd name="T23" fmla="*/ 228 h 276"/>
                <a:gd name="T24" fmla="*/ 36 w 271"/>
                <a:gd name="T25" fmla="*/ 264 h 276"/>
                <a:gd name="T26" fmla="*/ 46 w 271"/>
                <a:gd name="T27" fmla="*/ 274 h 276"/>
                <a:gd name="T28" fmla="*/ 50 w 271"/>
                <a:gd name="T29" fmla="*/ 276 h 276"/>
                <a:gd name="T30" fmla="*/ 50 w 271"/>
                <a:gd name="T31" fmla="*/ 276 h 276"/>
                <a:gd name="T32" fmla="*/ 50 w 271"/>
                <a:gd name="T33" fmla="*/ 276 h 276"/>
                <a:gd name="T34" fmla="*/ 54 w 271"/>
                <a:gd name="T35" fmla="*/ 274 h 276"/>
                <a:gd name="T36" fmla="*/ 54 w 271"/>
                <a:gd name="T37" fmla="*/ 274 h 276"/>
                <a:gd name="T38" fmla="*/ 65 w 271"/>
                <a:gd name="T39" fmla="*/ 264 h 276"/>
                <a:gd name="T40" fmla="*/ 101 w 271"/>
                <a:gd name="T41" fmla="*/ 228 h 276"/>
                <a:gd name="T42" fmla="*/ 270 w 271"/>
                <a:gd name="T43" fmla="*/ 59 h 276"/>
                <a:gd name="T44" fmla="*/ 271 w 271"/>
                <a:gd name="T45" fmla="*/ 55 h 276"/>
                <a:gd name="T46" fmla="*/ 270 w 271"/>
                <a:gd name="T47" fmla="*/ 51 h 276"/>
                <a:gd name="T48" fmla="*/ 267 w 271"/>
                <a:gd name="T49" fmla="*/ 48 h 276"/>
                <a:gd name="T50" fmla="*/ 221 w 271"/>
                <a:gd name="T51" fmla="*/ 2 h 276"/>
                <a:gd name="T52" fmla="*/ 216 w 271"/>
                <a:gd name="T5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71" h="276">
                  <a:moveTo>
                    <a:pt x="50" y="261"/>
                  </a:moveTo>
                  <a:cubicBezTo>
                    <a:pt x="10" y="221"/>
                    <a:pt x="10" y="221"/>
                    <a:pt x="10" y="221"/>
                  </a:cubicBezTo>
                  <a:cubicBezTo>
                    <a:pt x="216" y="14"/>
                    <a:pt x="216" y="14"/>
                    <a:pt x="216" y="14"/>
                  </a:cubicBezTo>
                  <a:cubicBezTo>
                    <a:pt x="257" y="55"/>
                    <a:pt x="257" y="55"/>
                    <a:pt x="257" y="55"/>
                  </a:cubicBezTo>
                  <a:cubicBezTo>
                    <a:pt x="50" y="261"/>
                    <a:pt x="50" y="261"/>
                    <a:pt x="50" y="261"/>
                  </a:cubicBezTo>
                  <a:moveTo>
                    <a:pt x="216" y="0"/>
                  </a:moveTo>
                  <a:cubicBezTo>
                    <a:pt x="215" y="0"/>
                    <a:pt x="213" y="0"/>
                    <a:pt x="212" y="2"/>
                  </a:cubicBezTo>
                  <a:cubicBezTo>
                    <a:pt x="166" y="48"/>
                    <a:pt x="166" y="48"/>
                    <a:pt x="166" y="48"/>
                  </a:cubicBezTo>
                  <a:cubicBezTo>
                    <a:pt x="169" y="51"/>
                    <a:pt x="169" y="51"/>
                    <a:pt x="169" y="51"/>
                  </a:cubicBezTo>
                  <a:cubicBezTo>
                    <a:pt x="170" y="52"/>
                    <a:pt x="170" y="53"/>
                    <a:pt x="170" y="55"/>
                  </a:cubicBezTo>
                  <a:cubicBezTo>
                    <a:pt x="170" y="56"/>
                    <a:pt x="170" y="58"/>
                    <a:pt x="169" y="59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36" y="264"/>
                    <a:pt x="36" y="264"/>
                    <a:pt x="36" y="264"/>
                  </a:cubicBezTo>
                  <a:cubicBezTo>
                    <a:pt x="46" y="274"/>
                    <a:pt x="46" y="274"/>
                    <a:pt x="46" y="274"/>
                  </a:cubicBezTo>
                  <a:cubicBezTo>
                    <a:pt x="47" y="275"/>
                    <a:pt x="49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0" y="276"/>
                    <a:pt x="50" y="276"/>
                    <a:pt x="50" y="276"/>
                  </a:cubicBezTo>
                  <a:cubicBezTo>
                    <a:pt x="52" y="276"/>
                    <a:pt x="53" y="275"/>
                    <a:pt x="54" y="274"/>
                  </a:cubicBezTo>
                  <a:cubicBezTo>
                    <a:pt x="54" y="274"/>
                    <a:pt x="54" y="274"/>
                    <a:pt x="54" y="274"/>
                  </a:cubicBezTo>
                  <a:cubicBezTo>
                    <a:pt x="65" y="264"/>
                    <a:pt x="65" y="264"/>
                    <a:pt x="65" y="264"/>
                  </a:cubicBezTo>
                  <a:cubicBezTo>
                    <a:pt x="101" y="228"/>
                    <a:pt x="101" y="228"/>
                    <a:pt x="101" y="228"/>
                  </a:cubicBezTo>
                  <a:cubicBezTo>
                    <a:pt x="270" y="59"/>
                    <a:pt x="270" y="59"/>
                    <a:pt x="270" y="59"/>
                  </a:cubicBezTo>
                  <a:cubicBezTo>
                    <a:pt x="271" y="58"/>
                    <a:pt x="271" y="56"/>
                    <a:pt x="271" y="55"/>
                  </a:cubicBezTo>
                  <a:cubicBezTo>
                    <a:pt x="271" y="53"/>
                    <a:pt x="271" y="52"/>
                    <a:pt x="270" y="51"/>
                  </a:cubicBezTo>
                  <a:cubicBezTo>
                    <a:pt x="267" y="48"/>
                    <a:pt x="267" y="48"/>
                    <a:pt x="267" y="48"/>
                  </a:cubicBezTo>
                  <a:cubicBezTo>
                    <a:pt x="221" y="2"/>
                    <a:pt x="221" y="2"/>
                    <a:pt x="221" y="2"/>
                  </a:cubicBezTo>
                  <a:cubicBezTo>
                    <a:pt x="219" y="0"/>
                    <a:pt x="218" y="0"/>
                    <a:pt x="21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344">
              <a:extLst>
                <a:ext uri="{FF2B5EF4-FFF2-40B4-BE49-F238E27FC236}">
                  <a16:creationId xmlns:a16="http://schemas.microsoft.com/office/drawing/2014/main" id="{C1792667-E5F8-40AD-A013-196CCC431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345">
              <a:extLst>
                <a:ext uri="{FF2B5EF4-FFF2-40B4-BE49-F238E27FC236}">
                  <a16:creationId xmlns:a16="http://schemas.microsoft.com/office/drawing/2014/main" id="{08CDB674-7584-4958-B5CF-55927571C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375" y="1314450"/>
              <a:ext cx="1047750" cy="1047750"/>
            </a:xfrm>
            <a:custGeom>
              <a:avLst/>
              <a:gdLst>
                <a:gd name="T0" fmla="*/ 550 w 660"/>
                <a:gd name="T1" fmla="*/ 0 h 660"/>
                <a:gd name="T2" fmla="*/ 0 w 660"/>
                <a:gd name="T3" fmla="*/ 553 h 660"/>
                <a:gd name="T4" fmla="*/ 107 w 660"/>
                <a:gd name="T5" fmla="*/ 660 h 660"/>
                <a:gd name="T6" fmla="*/ 660 w 660"/>
                <a:gd name="T7" fmla="*/ 109 h 660"/>
                <a:gd name="T8" fmla="*/ 550 w 660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0" h="660">
                  <a:moveTo>
                    <a:pt x="550" y="0"/>
                  </a:moveTo>
                  <a:lnTo>
                    <a:pt x="0" y="553"/>
                  </a:lnTo>
                  <a:lnTo>
                    <a:pt x="107" y="660"/>
                  </a:lnTo>
                  <a:lnTo>
                    <a:pt x="660" y="109"/>
                  </a:lnTo>
                  <a:lnTo>
                    <a:pt x="5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346">
              <a:extLst>
                <a:ext uri="{FF2B5EF4-FFF2-40B4-BE49-F238E27FC236}">
                  <a16:creationId xmlns:a16="http://schemas.microsoft.com/office/drawing/2014/main" id="{358DD14E-CC7B-46A6-9652-4896B3794B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1254125"/>
              <a:ext cx="1169988" cy="1171575"/>
            </a:xfrm>
            <a:custGeom>
              <a:avLst/>
              <a:gdLst>
                <a:gd name="T0" fmla="*/ 55 w 276"/>
                <a:gd name="T1" fmla="*/ 261 h 276"/>
                <a:gd name="T2" fmla="*/ 15 w 276"/>
                <a:gd name="T3" fmla="*/ 221 h 276"/>
                <a:gd name="T4" fmla="*/ 221 w 276"/>
                <a:gd name="T5" fmla="*/ 14 h 276"/>
                <a:gd name="T6" fmla="*/ 262 w 276"/>
                <a:gd name="T7" fmla="*/ 55 h 276"/>
                <a:gd name="T8" fmla="*/ 55 w 276"/>
                <a:gd name="T9" fmla="*/ 261 h 276"/>
                <a:gd name="T10" fmla="*/ 221 w 276"/>
                <a:gd name="T11" fmla="*/ 0 h 276"/>
                <a:gd name="T12" fmla="*/ 217 w 276"/>
                <a:gd name="T13" fmla="*/ 2 h 276"/>
                <a:gd name="T14" fmla="*/ 2 w 276"/>
                <a:gd name="T15" fmla="*/ 217 h 276"/>
                <a:gd name="T16" fmla="*/ 2 w 276"/>
                <a:gd name="T17" fmla="*/ 225 h 276"/>
                <a:gd name="T18" fmla="*/ 41 w 276"/>
                <a:gd name="T19" fmla="*/ 264 h 276"/>
                <a:gd name="T20" fmla="*/ 51 w 276"/>
                <a:gd name="T21" fmla="*/ 274 h 276"/>
                <a:gd name="T22" fmla="*/ 55 w 276"/>
                <a:gd name="T23" fmla="*/ 276 h 276"/>
                <a:gd name="T24" fmla="*/ 55 w 276"/>
                <a:gd name="T25" fmla="*/ 276 h 276"/>
                <a:gd name="T26" fmla="*/ 56 w 276"/>
                <a:gd name="T27" fmla="*/ 276 h 276"/>
                <a:gd name="T28" fmla="*/ 60 w 276"/>
                <a:gd name="T29" fmla="*/ 274 h 276"/>
                <a:gd name="T30" fmla="*/ 60 w 276"/>
                <a:gd name="T31" fmla="*/ 274 h 276"/>
                <a:gd name="T32" fmla="*/ 70 w 276"/>
                <a:gd name="T33" fmla="*/ 264 h 276"/>
                <a:gd name="T34" fmla="*/ 106 w 276"/>
                <a:gd name="T35" fmla="*/ 228 h 276"/>
                <a:gd name="T36" fmla="*/ 275 w 276"/>
                <a:gd name="T37" fmla="*/ 59 h 276"/>
                <a:gd name="T38" fmla="*/ 276 w 276"/>
                <a:gd name="T39" fmla="*/ 55 h 276"/>
                <a:gd name="T40" fmla="*/ 275 w 276"/>
                <a:gd name="T41" fmla="*/ 51 h 276"/>
                <a:gd name="T42" fmla="*/ 272 w 276"/>
                <a:gd name="T43" fmla="*/ 48 h 276"/>
                <a:gd name="T44" fmla="*/ 226 w 276"/>
                <a:gd name="T45" fmla="*/ 2 h 276"/>
                <a:gd name="T46" fmla="*/ 221 w 276"/>
                <a:gd name="T47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6" h="276">
                  <a:moveTo>
                    <a:pt x="55" y="261"/>
                  </a:moveTo>
                  <a:cubicBezTo>
                    <a:pt x="15" y="221"/>
                    <a:pt x="15" y="221"/>
                    <a:pt x="15" y="221"/>
                  </a:cubicBezTo>
                  <a:cubicBezTo>
                    <a:pt x="221" y="14"/>
                    <a:pt x="221" y="14"/>
                    <a:pt x="221" y="14"/>
                  </a:cubicBezTo>
                  <a:cubicBezTo>
                    <a:pt x="262" y="55"/>
                    <a:pt x="262" y="55"/>
                    <a:pt x="262" y="55"/>
                  </a:cubicBezTo>
                  <a:cubicBezTo>
                    <a:pt x="55" y="261"/>
                    <a:pt x="55" y="261"/>
                    <a:pt x="55" y="261"/>
                  </a:cubicBezTo>
                  <a:moveTo>
                    <a:pt x="221" y="0"/>
                  </a:moveTo>
                  <a:cubicBezTo>
                    <a:pt x="220" y="0"/>
                    <a:pt x="218" y="0"/>
                    <a:pt x="217" y="2"/>
                  </a:cubicBezTo>
                  <a:cubicBezTo>
                    <a:pt x="2" y="217"/>
                    <a:pt x="2" y="217"/>
                    <a:pt x="2" y="217"/>
                  </a:cubicBezTo>
                  <a:cubicBezTo>
                    <a:pt x="0" y="219"/>
                    <a:pt x="0" y="223"/>
                    <a:pt x="2" y="225"/>
                  </a:cubicBezTo>
                  <a:cubicBezTo>
                    <a:pt x="41" y="264"/>
                    <a:pt x="41" y="264"/>
                    <a:pt x="41" y="264"/>
                  </a:cubicBezTo>
                  <a:cubicBezTo>
                    <a:pt x="51" y="274"/>
                    <a:pt x="51" y="274"/>
                    <a:pt x="51" y="274"/>
                  </a:cubicBezTo>
                  <a:cubicBezTo>
                    <a:pt x="52" y="275"/>
                    <a:pt x="54" y="276"/>
                    <a:pt x="55" y="276"/>
                  </a:cubicBezTo>
                  <a:cubicBezTo>
                    <a:pt x="55" y="276"/>
                    <a:pt x="55" y="276"/>
                    <a:pt x="55" y="276"/>
                  </a:cubicBezTo>
                  <a:cubicBezTo>
                    <a:pt x="55" y="276"/>
                    <a:pt x="55" y="276"/>
                    <a:pt x="56" y="276"/>
                  </a:cubicBezTo>
                  <a:cubicBezTo>
                    <a:pt x="57" y="276"/>
                    <a:pt x="59" y="275"/>
                    <a:pt x="60" y="274"/>
                  </a:cubicBezTo>
                  <a:cubicBezTo>
                    <a:pt x="60" y="274"/>
                    <a:pt x="60" y="274"/>
                    <a:pt x="60" y="274"/>
                  </a:cubicBezTo>
                  <a:cubicBezTo>
                    <a:pt x="70" y="264"/>
                    <a:pt x="70" y="264"/>
                    <a:pt x="70" y="264"/>
                  </a:cubicBezTo>
                  <a:cubicBezTo>
                    <a:pt x="106" y="228"/>
                    <a:pt x="106" y="228"/>
                    <a:pt x="106" y="228"/>
                  </a:cubicBezTo>
                  <a:cubicBezTo>
                    <a:pt x="275" y="59"/>
                    <a:pt x="275" y="59"/>
                    <a:pt x="275" y="59"/>
                  </a:cubicBezTo>
                  <a:cubicBezTo>
                    <a:pt x="276" y="58"/>
                    <a:pt x="276" y="56"/>
                    <a:pt x="276" y="55"/>
                  </a:cubicBezTo>
                  <a:cubicBezTo>
                    <a:pt x="276" y="53"/>
                    <a:pt x="276" y="52"/>
                    <a:pt x="275" y="51"/>
                  </a:cubicBezTo>
                  <a:cubicBezTo>
                    <a:pt x="272" y="48"/>
                    <a:pt x="272" y="48"/>
                    <a:pt x="272" y="48"/>
                  </a:cubicBezTo>
                  <a:cubicBezTo>
                    <a:pt x="226" y="2"/>
                    <a:pt x="226" y="2"/>
                    <a:pt x="226" y="2"/>
                  </a:cubicBezTo>
                  <a:cubicBezTo>
                    <a:pt x="225" y="0"/>
                    <a:pt x="223" y="0"/>
                    <a:pt x="22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347">
              <a:extLst>
                <a:ext uri="{FF2B5EF4-FFF2-40B4-BE49-F238E27FC236}">
                  <a16:creationId xmlns:a16="http://schemas.microsoft.com/office/drawing/2014/main" id="{A71BB37A-1AD2-4D0C-9FC5-E7DCC56D8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Rectangle 348">
              <a:extLst>
                <a:ext uri="{FF2B5EF4-FFF2-40B4-BE49-F238E27FC236}">
                  <a16:creationId xmlns:a16="http://schemas.microsoft.com/office/drawing/2014/main" id="{D06363B8-EFED-4BA4-BA1D-E99F72DD7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3850" y="3252788"/>
              <a:ext cx="24288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349">
              <a:extLst>
                <a:ext uri="{FF2B5EF4-FFF2-40B4-BE49-F238E27FC236}">
                  <a16:creationId xmlns:a16="http://schemas.microsoft.com/office/drawing/2014/main" id="{F97F6354-9B2C-46C7-94C9-6F22B7ED1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3050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350">
              <a:extLst>
                <a:ext uri="{FF2B5EF4-FFF2-40B4-BE49-F238E27FC236}">
                  <a16:creationId xmlns:a16="http://schemas.microsoft.com/office/drawing/2014/main" id="{9F018CBD-03E2-4BB8-A1E5-B5BD39588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351">
              <a:extLst>
                <a:ext uri="{FF2B5EF4-FFF2-40B4-BE49-F238E27FC236}">
                  <a16:creationId xmlns:a16="http://schemas.microsoft.com/office/drawing/2014/main" id="{8C7EBDE4-512A-49CE-854E-25640CB5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7538" y="3252788"/>
              <a:ext cx="244475" cy="1238250"/>
            </a:xfrm>
            <a:custGeom>
              <a:avLst/>
              <a:gdLst>
                <a:gd name="T0" fmla="*/ 152 w 154"/>
                <a:gd name="T1" fmla="*/ 0 h 780"/>
                <a:gd name="T2" fmla="*/ 0 w 154"/>
                <a:gd name="T3" fmla="*/ 0 h 780"/>
                <a:gd name="T4" fmla="*/ 0 w 154"/>
                <a:gd name="T5" fmla="*/ 780 h 780"/>
                <a:gd name="T6" fmla="*/ 154 w 154"/>
                <a:gd name="T7" fmla="*/ 780 h 780"/>
                <a:gd name="T8" fmla="*/ 152 w 154"/>
                <a:gd name="T9" fmla="*/ 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780">
                  <a:moveTo>
                    <a:pt x="152" y="0"/>
                  </a:moveTo>
                  <a:lnTo>
                    <a:pt x="0" y="0"/>
                  </a:lnTo>
                  <a:lnTo>
                    <a:pt x="0" y="780"/>
                  </a:lnTo>
                  <a:lnTo>
                    <a:pt x="154" y="780"/>
                  </a:lnTo>
                  <a:lnTo>
                    <a:pt x="15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352">
              <a:extLst>
                <a:ext uri="{FF2B5EF4-FFF2-40B4-BE49-F238E27FC236}">
                  <a16:creationId xmlns:a16="http://schemas.microsoft.com/office/drawing/2014/main" id="{037B733D-ACC5-40B1-B6B3-693D500DD7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6738" y="3201988"/>
              <a:ext cx="322263" cy="1341438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69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4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4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2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Rectangle 353">
              <a:extLst>
                <a:ext uri="{FF2B5EF4-FFF2-40B4-BE49-F238E27FC236}">
                  <a16:creationId xmlns:a16="http://schemas.microsoft.com/office/drawing/2014/main" id="{0595F734-6D37-4E60-9F0E-BF2CD42F7B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54">
              <a:extLst>
                <a:ext uri="{FF2B5EF4-FFF2-40B4-BE49-F238E27FC236}">
                  <a16:creationId xmlns:a16="http://schemas.microsoft.com/office/drawing/2014/main" id="{49A737BD-9BE6-4665-8624-C293F1D34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5">
              <a:extLst>
                <a:ext uri="{FF2B5EF4-FFF2-40B4-BE49-F238E27FC236}">
                  <a16:creationId xmlns:a16="http://schemas.microsoft.com/office/drawing/2014/main" id="{39D5805A-9477-42E1-BC9E-EC782E5A3A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2013" y="3201988"/>
              <a:ext cx="319088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56">
              <a:extLst>
                <a:ext uri="{FF2B5EF4-FFF2-40B4-BE49-F238E27FC236}">
                  <a16:creationId xmlns:a16="http://schemas.microsoft.com/office/drawing/2014/main" id="{3F32DED7-C7DB-4FD3-8282-FEBE32E83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57">
              <a:extLst>
                <a:ext uri="{FF2B5EF4-FFF2-40B4-BE49-F238E27FC236}">
                  <a16:creationId xmlns:a16="http://schemas.microsoft.com/office/drawing/2014/main" id="{2BD7F8ED-DAF3-4EBD-91EF-1BF916A36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65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58">
              <a:extLst>
                <a:ext uri="{FF2B5EF4-FFF2-40B4-BE49-F238E27FC236}">
                  <a16:creationId xmlns:a16="http://schemas.microsoft.com/office/drawing/2014/main" id="{5A8DC1C3-1758-4CA3-9CB5-DA67E6F832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570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Rectangle 359">
              <a:extLst>
                <a:ext uri="{FF2B5EF4-FFF2-40B4-BE49-F238E27FC236}">
                  <a16:creationId xmlns:a16="http://schemas.microsoft.com/office/drawing/2014/main" id="{281A6C13-1D9C-4C20-A5E1-AFE7BCE3A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360">
              <a:extLst>
                <a:ext uri="{FF2B5EF4-FFF2-40B4-BE49-F238E27FC236}">
                  <a16:creationId xmlns:a16="http://schemas.microsoft.com/office/drawing/2014/main" id="{D6067431-3682-48C7-8CE6-EAA0C15ED5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60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361">
              <a:extLst>
                <a:ext uri="{FF2B5EF4-FFF2-40B4-BE49-F238E27FC236}">
                  <a16:creationId xmlns:a16="http://schemas.microsoft.com/office/drawing/2014/main" id="{0F14E565-4E9D-4B9A-8870-53B6163258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97800" y="3201988"/>
              <a:ext cx="342900" cy="1341438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 w 81"/>
                <a:gd name="T19" fmla="*/ 0 h 316"/>
                <a:gd name="T20" fmla="*/ 6 w 81"/>
                <a:gd name="T21" fmla="*/ 0 h 316"/>
                <a:gd name="T22" fmla="*/ 2 w 81"/>
                <a:gd name="T23" fmla="*/ 2 h 316"/>
                <a:gd name="T24" fmla="*/ 0 w 81"/>
                <a:gd name="T25" fmla="*/ 6 h 316"/>
                <a:gd name="T26" fmla="*/ 0 w 81"/>
                <a:gd name="T27" fmla="*/ 310 h 316"/>
                <a:gd name="T28" fmla="*/ 2 w 81"/>
                <a:gd name="T29" fmla="*/ 314 h 316"/>
                <a:gd name="T30" fmla="*/ 6 w 81"/>
                <a:gd name="T31" fmla="*/ 316 h 316"/>
                <a:gd name="T32" fmla="*/ 6 w 81"/>
                <a:gd name="T33" fmla="*/ 316 h 316"/>
                <a:gd name="T34" fmla="*/ 75 w 81"/>
                <a:gd name="T35" fmla="*/ 316 h 316"/>
                <a:gd name="T36" fmla="*/ 80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304 h 316"/>
                <a:gd name="T54" fmla="*/ 81 w 81"/>
                <a:gd name="T55" fmla="*/ 6 h 316"/>
                <a:gd name="T56" fmla="*/ 80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7" y="316"/>
                    <a:pt x="78" y="316"/>
                    <a:pt x="80" y="314"/>
                  </a:cubicBezTo>
                  <a:cubicBezTo>
                    <a:pt x="81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04"/>
                    <a:pt x="81" y="304"/>
                    <a:pt x="81" y="304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1" y="3"/>
                    <a:pt x="80" y="2"/>
                  </a:cubicBezTo>
                  <a:cubicBezTo>
                    <a:pt x="78" y="1"/>
                    <a:pt x="77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362">
              <a:extLst>
                <a:ext uri="{FF2B5EF4-FFF2-40B4-BE49-F238E27FC236}">
                  <a16:creationId xmlns:a16="http://schemas.microsoft.com/office/drawing/2014/main" id="{CBF4AA88-733A-4A0B-AE8B-FE5C69E02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363">
              <a:extLst>
                <a:ext uri="{FF2B5EF4-FFF2-40B4-BE49-F238E27FC236}">
                  <a16:creationId xmlns:a16="http://schemas.microsoft.com/office/drawing/2014/main" id="{6DDA0420-061F-4A8A-AFE7-239A53756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3252788"/>
              <a:ext cx="1571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364">
              <a:extLst>
                <a:ext uri="{FF2B5EF4-FFF2-40B4-BE49-F238E27FC236}">
                  <a16:creationId xmlns:a16="http://schemas.microsoft.com/office/drawing/2014/main" id="{2AB8AF15-348E-4EE7-A2C8-470E7B32B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3201988"/>
              <a:ext cx="233363" cy="1341438"/>
            </a:xfrm>
            <a:custGeom>
              <a:avLst/>
              <a:gdLst>
                <a:gd name="T0" fmla="*/ 12 w 55"/>
                <a:gd name="T1" fmla="*/ 304 h 316"/>
                <a:gd name="T2" fmla="*/ 12 w 55"/>
                <a:gd name="T3" fmla="*/ 12 h 316"/>
                <a:gd name="T4" fmla="*/ 49 w 55"/>
                <a:gd name="T5" fmla="*/ 12 h 316"/>
                <a:gd name="T6" fmla="*/ 49 w 55"/>
                <a:gd name="T7" fmla="*/ 304 h 316"/>
                <a:gd name="T8" fmla="*/ 12 w 55"/>
                <a:gd name="T9" fmla="*/ 304 h 316"/>
                <a:gd name="T10" fmla="*/ 55 w 55"/>
                <a:gd name="T11" fmla="*/ 0 h 316"/>
                <a:gd name="T12" fmla="*/ 6 w 55"/>
                <a:gd name="T13" fmla="*/ 0 h 316"/>
                <a:gd name="T14" fmla="*/ 2 w 55"/>
                <a:gd name="T15" fmla="*/ 2 h 316"/>
                <a:gd name="T16" fmla="*/ 0 w 55"/>
                <a:gd name="T17" fmla="*/ 6 h 316"/>
                <a:gd name="T18" fmla="*/ 0 w 55"/>
                <a:gd name="T19" fmla="*/ 304 h 316"/>
                <a:gd name="T20" fmla="*/ 0 w 55"/>
                <a:gd name="T21" fmla="*/ 310 h 316"/>
                <a:gd name="T22" fmla="*/ 2 w 55"/>
                <a:gd name="T23" fmla="*/ 314 h 316"/>
                <a:gd name="T24" fmla="*/ 6 w 55"/>
                <a:gd name="T25" fmla="*/ 316 h 316"/>
                <a:gd name="T26" fmla="*/ 55 w 55"/>
                <a:gd name="T27" fmla="*/ 316 h 316"/>
                <a:gd name="T28" fmla="*/ 55 w 55"/>
                <a:gd name="T29" fmla="*/ 316 h 316"/>
                <a:gd name="T30" fmla="*/ 50 w 55"/>
                <a:gd name="T31" fmla="*/ 314 h 316"/>
                <a:gd name="T32" fmla="*/ 49 w 55"/>
                <a:gd name="T33" fmla="*/ 310 h 316"/>
                <a:gd name="T34" fmla="*/ 49 w 55"/>
                <a:gd name="T35" fmla="*/ 6 h 316"/>
                <a:gd name="T36" fmla="*/ 50 w 55"/>
                <a:gd name="T37" fmla="*/ 2 h 316"/>
                <a:gd name="T38" fmla="*/ 55 w 5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304"/>
                    <a:pt x="49" y="304"/>
                    <a:pt x="4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04"/>
                    <a:pt x="0" y="304"/>
                    <a:pt x="0" y="304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53" y="316"/>
                    <a:pt x="51" y="316"/>
                    <a:pt x="50" y="314"/>
                  </a:cubicBezTo>
                  <a:cubicBezTo>
                    <a:pt x="49" y="313"/>
                    <a:pt x="49" y="312"/>
                    <a:pt x="49" y="310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49" y="4"/>
                    <a:pt x="49" y="3"/>
                    <a:pt x="50" y="2"/>
                  </a:cubicBezTo>
                  <a:cubicBezTo>
                    <a:pt x="51" y="1"/>
                    <a:pt x="53" y="0"/>
                    <a:pt x="5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Rectangle 365">
              <a:extLst>
                <a:ext uri="{FF2B5EF4-FFF2-40B4-BE49-F238E27FC236}">
                  <a16:creationId xmlns:a16="http://schemas.microsoft.com/office/drawing/2014/main" id="{F96284F1-0A91-4EFE-A51D-4E5B49E8C4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366">
              <a:extLst>
                <a:ext uri="{FF2B5EF4-FFF2-40B4-BE49-F238E27FC236}">
                  <a16:creationId xmlns:a16="http://schemas.microsoft.com/office/drawing/2014/main" id="{CC828555-10EF-445C-9915-D29DFD50A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1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367">
              <a:extLst>
                <a:ext uri="{FF2B5EF4-FFF2-40B4-BE49-F238E27FC236}">
                  <a16:creationId xmlns:a16="http://schemas.microsoft.com/office/drawing/2014/main" id="{F0A5C396-85CE-4BF1-9D48-5CFE24BA68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503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1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1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2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3" y="316"/>
                    <a:pt x="72" y="316"/>
                    <a:pt x="71" y="314"/>
                  </a:cubicBezTo>
                  <a:cubicBezTo>
                    <a:pt x="69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69" y="3"/>
                    <a:pt x="71" y="2"/>
                  </a:cubicBezTo>
                  <a:cubicBezTo>
                    <a:pt x="72" y="1"/>
                    <a:pt x="73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Rectangle 368">
              <a:extLst>
                <a:ext uri="{FF2B5EF4-FFF2-40B4-BE49-F238E27FC236}">
                  <a16:creationId xmlns:a16="http://schemas.microsoft.com/office/drawing/2014/main" id="{8BC00777-A9B7-4B6D-AE94-B821053F9B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Rectangle 369">
              <a:extLst>
                <a:ext uri="{FF2B5EF4-FFF2-40B4-BE49-F238E27FC236}">
                  <a16:creationId xmlns:a16="http://schemas.microsoft.com/office/drawing/2014/main" id="{9543C868-C0FE-4280-90EB-651EE40A5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370">
              <a:extLst>
                <a:ext uri="{FF2B5EF4-FFF2-40B4-BE49-F238E27FC236}">
                  <a16:creationId xmlns:a16="http://schemas.microsoft.com/office/drawing/2014/main" id="{BE11E8F0-F4AB-44B1-A07C-BA94AA81BC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2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Rectangle 371">
              <a:extLst>
                <a:ext uri="{FF2B5EF4-FFF2-40B4-BE49-F238E27FC236}">
                  <a16:creationId xmlns:a16="http://schemas.microsoft.com/office/drawing/2014/main" id="{B319BD16-B7BD-499F-9A0C-152570DED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Rectangle 372">
              <a:extLst>
                <a:ext uri="{FF2B5EF4-FFF2-40B4-BE49-F238E27FC236}">
                  <a16:creationId xmlns:a16="http://schemas.microsoft.com/office/drawing/2014/main" id="{A80EA746-2A05-4E4D-9553-689E501200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932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373">
              <a:extLst>
                <a:ext uri="{FF2B5EF4-FFF2-40B4-BE49-F238E27FC236}">
                  <a16:creationId xmlns:a16="http://schemas.microsoft.com/office/drawing/2014/main" id="{DF5FBC98-B26A-4AA2-9503-7EED9AB77C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2 w 75"/>
                <a:gd name="T15" fmla="*/ 2 h 316"/>
                <a:gd name="T16" fmla="*/ 0 w 75"/>
                <a:gd name="T17" fmla="*/ 6 h 316"/>
                <a:gd name="T18" fmla="*/ 0 w 75"/>
                <a:gd name="T19" fmla="*/ 308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75 w 75"/>
                <a:gd name="T27" fmla="*/ 316 h 316"/>
                <a:gd name="T28" fmla="*/ 75 w 75"/>
                <a:gd name="T29" fmla="*/ 316 h 316"/>
                <a:gd name="T30" fmla="*/ 71 w 75"/>
                <a:gd name="T31" fmla="*/ 315 h 316"/>
                <a:gd name="T32" fmla="*/ 69 w 75"/>
                <a:gd name="T33" fmla="*/ 310 h 316"/>
                <a:gd name="T34" fmla="*/ 69 w 75"/>
                <a:gd name="T35" fmla="*/ 6 h 316"/>
                <a:gd name="T36" fmla="*/ 71 w 75"/>
                <a:gd name="T37" fmla="*/ 2 h 316"/>
                <a:gd name="T38" fmla="*/ 75 w 75"/>
                <a:gd name="T3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2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Rectangle 374">
              <a:extLst>
                <a:ext uri="{FF2B5EF4-FFF2-40B4-BE49-F238E27FC236}">
                  <a16:creationId xmlns:a16="http://schemas.microsoft.com/office/drawing/2014/main" id="{EC310002-D381-4CFE-B728-B95B51AE5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Rectangle 375">
              <a:extLst>
                <a:ext uri="{FF2B5EF4-FFF2-40B4-BE49-F238E27FC236}">
                  <a16:creationId xmlns:a16="http://schemas.microsoft.com/office/drawing/2014/main" id="{D09A0DA3-6169-4518-8695-F83CD09B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3188" y="1119188"/>
              <a:ext cx="96838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376">
              <a:extLst>
                <a:ext uri="{FF2B5EF4-FFF2-40B4-BE49-F238E27FC236}">
                  <a16:creationId xmlns:a16="http://schemas.microsoft.com/office/drawing/2014/main" id="{127D2695-504A-4684-9408-3C7605312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2388" y="1068388"/>
              <a:ext cx="198438" cy="1339850"/>
            </a:xfrm>
            <a:custGeom>
              <a:avLst/>
              <a:gdLst>
                <a:gd name="T0" fmla="*/ 47 w 47"/>
                <a:gd name="T1" fmla="*/ 310 h 316"/>
                <a:gd name="T2" fmla="*/ 47 w 47"/>
                <a:gd name="T3" fmla="*/ 310 h 316"/>
                <a:gd name="T4" fmla="*/ 47 w 47"/>
                <a:gd name="T5" fmla="*/ 310 h 316"/>
                <a:gd name="T6" fmla="*/ 12 w 47"/>
                <a:gd name="T7" fmla="*/ 304 h 316"/>
                <a:gd name="T8" fmla="*/ 12 w 47"/>
                <a:gd name="T9" fmla="*/ 12 h 316"/>
                <a:gd name="T10" fmla="*/ 35 w 47"/>
                <a:gd name="T11" fmla="*/ 12 h 316"/>
                <a:gd name="T12" fmla="*/ 35 w 47"/>
                <a:gd name="T13" fmla="*/ 304 h 316"/>
                <a:gd name="T14" fmla="*/ 12 w 47"/>
                <a:gd name="T15" fmla="*/ 304 h 316"/>
                <a:gd name="T16" fmla="*/ 41 w 47"/>
                <a:gd name="T17" fmla="*/ 0 h 316"/>
                <a:gd name="T18" fmla="*/ 6 w 47"/>
                <a:gd name="T19" fmla="*/ 0 h 316"/>
                <a:gd name="T20" fmla="*/ 2 w 47"/>
                <a:gd name="T21" fmla="*/ 2 h 316"/>
                <a:gd name="T22" fmla="*/ 0 w 47"/>
                <a:gd name="T23" fmla="*/ 6 h 316"/>
                <a:gd name="T24" fmla="*/ 0 w 47"/>
                <a:gd name="T25" fmla="*/ 234 h 316"/>
                <a:gd name="T26" fmla="*/ 6 w 47"/>
                <a:gd name="T27" fmla="*/ 234 h 316"/>
                <a:gd name="T28" fmla="*/ 10 w 47"/>
                <a:gd name="T29" fmla="*/ 235 h 316"/>
                <a:gd name="T30" fmla="*/ 12 w 47"/>
                <a:gd name="T31" fmla="*/ 240 h 316"/>
                <a:gd name="T32" fmla="*/ 12 w 47"/>
                <a:gd name="T33" fmla="*/ 309 h 316"/>
                <a:gd name="T34" fmla="*/ 10 w 47"/>
                <a:gd name="T35" fmla="*/ 313 h 316"/>
                <a:gd name="T36" fmla="*/ 6 w 47"/>
                <a:gd name="T37" fmla="*/ 315 h 316"/>
                <a:gd name="T38" fmla="*/ 2 w 47"/>
                <a:gd name="T39" fmla="*/ 315 h 316"/>
                <a:gd name="T40" fmla="*/ 6 w 47"/>
                <a:gd name="T41" fmla="*/ 316 h 316"/>
                <a:gd name="T42" fmla="*/ 41 w 47"/>
                <a:gd name="T43" fmla="*/ 316 h 316"/>
                <a:gd name="T44" fmla="*/ 45 w 47"/>
                <a:gd name="T45" fmla="*/ 315 h 316"/>
                <a:gd name="T46" fmla="*/ 47 w 47"/>
                <a:gd name="T47" fmla="*/ 310 h 316"/>
                <a:gd name="T48" fmla="*/ 41 w 47"/>
                <a:gd name="T49" fmla="*/ 310 h 316"/>
                <a:gd name="T50" fmla="*/ 41 w 47"/>
                <a:gd name="T51" fmla="*/ 304 h 316"/>
                <a:gd name="T52" fmla="*/ 41 w 47"/>
                <a:gd name="T53" fmla="*/ 310 h 316"/>
                <a:gd name="T54" fmla="*/ 47 w 47"/>
                <a:gd name="T55" fmla="*/ 310 h 316"/>
                <a:gd name="T56" fmla="*/ 47 w 47"/>
                <a:gd name="T57" fmla="*/ 310 h 316"/>
                <a:gd name="T58" fmla="*/ 47 w 47"/>
                <a:gd name="T59" fmla="*/ 310 h 316"/>
                <a:gd name="T60" fmla="*/ 47 w 47"/>
                <a:gd name="T61" fmla="*/ 308 h 316"/>
                <a:gd name="T62" fmla="*/ 47 w 47"/>
                <a:gd name="T63" fmla="*/ 6 h 316"/>
                <a:gd name="T64" fmla="*/ 45 w 47"/>
                <a:gd name="T65" fmla="*/ 2 h 316"/>
                <a:gd name="T66" fmla="*/ 41 w 47"/>
                <a:gd name="T6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" h="316">
                  <a:moveTo>
                    <a:pt x="47" y="310"/>
                  </a:move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304"/>
                    <a:pt x="35" y="304"/>
                    <a:pt x="35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4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234"/>
                    <a:pt x="0" y="234"/>
                    <a:pt x="0" y="234"/>
                  </a:cubicBezTo>
                  <a:cubicBezTo>
                    <a:pt x="6" y="234"/>
                    <a:pt x="6" y="234"/>
                    <a:pt x="6" y="234"/>
                  </a:cubicBezTo>
                  <a:cubicBezTo>
                    <a:pt x="7" y="234"/>
                    <a:pt x="9" y="234"/>
                    <a:pt x="10" y="235"/>
                  </a:cubicBezTo>
                  <a:cubicBezTo>
                    <a:pt x="11" y="237"/>
                    <a:pt x="12" y="238"/>
                    <a:pt x="12" y="240"/>
                  </a:cubicBezTo>
                  <a:cubicBezTo>
                    <a:pt x="12" y="309"/>
                    <a:pt x="12" y="309"/>
                    <a:pt x="12" y="309"/>
                  </a:cubicBezTo>
                  <a:cubicBezTo>
                    <a:pt x="12" y="310"/>
                    <a:pt x="11" y="312"/>
                    <a:pt x="10" y="313"/>
                  </a:cubicBezTo>
                  <a:cubicBezTo>
                    <a:pt x="9" y="314"/>
                    <a:pt x="7" y="315"/>
                    <a:pt x="6" y="315"/>
                  </a:cubicBezTo>
                  <a:cubicBezTo>
                    <a:pt x="2" y="315"/>
                    <a:pt x="2" y="315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41" y="316"/>
                    <a:pt x="41" y="316"/>
                    <a:pt x="41" y="316"/>
                  </a:cubicBezTo>
                  <a:cubicBezTo>
                    <a:pt x="42" y="316"/>
                    <a:pt x="44" y="316"/>
                    <a:pt x="45" y="315"/>
                  </a:cubicBezTo>
                  <a:cubicBezTo>
                    <a:pt x="46" y="314"/>
                    <a:pt x="47" y="312"/>
                    <a:pt x="47" y="310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1" y="304"/>
                    <a:pt x="41" y="304"/>
                    <a:pt x="41" y="304"/>
                  </a:cubicBezTo>
                  <a:cubicBezTo>
                    <a:pt x="41" y="310"/>
                    <a:pt x="41" y="310"/>
                    <a:pt x="41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10"/>
                    <a:pt x="47" y="310"/>
                    <a:pt x="47" y="310"/>
                  </a:cubicBezTo>
                  <a:cubicBezTo>
                    <a:pt x="47" y="308"/>
                    <a:pt x="47" y="308"/>
                    <a:pt x="47" y="308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7" y="5"/>
                    <a:pt x="46" y="3"/>
                    <a:pt x="45" y="2"/>
                  </a:cubicBezTo>
                  <a:cubicBezTo>
                    <a:pt x="44" y="1"/>
                    <a:pt x="42" y="0"/>
                    <a:pt x="41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377">
              <a:extLst>
                <a:ext uri="{FF2B5EF4-FFF2-40B4-BE49-F238E27FC236}">
                  <a16:creationId xmlns:a16="http://schemas.microsoft.com/office/drawing/2014/main" id="{B2C9E8E9-E0EE-4279-BCF3-9CC8E2122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378">
              <a:extLst>
                <a:ext uri="{FF2B5EF4-FFF2-40B4-BE49-F238E27FC236}">
                  <a16:creationId xmlns:a16="http://schemas.microsoft.com/office/drawing/2014/main" id="{6545E4A4-296D-4452-B51E-F17261FC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4600" y="1963738"/>
              <a:ext cx="1236663" cy="96838"/>
            </a:xfrm>
            <a:custGeom>
              <a:avLst/>
              <a:gdLst>
                <a:gd name="T0" fmla="*/ 779 w 779"/>
                <a:gd name="T1" fmla="*/ 0 h 61"/>
                <a:gd name="T2" fmla="*/ 0 w 779"/>
                <a:gd name="T3" fmla="*/ 0 h 61"/>
                <a:gd name="T4" fmla="*/ 0 w 779"/>
                <a:gd name="T5" fmla="*/ 61 h 61"/>
                <a:gd name="T6" fmla="*/ 32 w 779"/>
                <a:gd name="T7" fmla="*/ 61 h 61"/>
                <a:gd name="T8" fmla="*/ 32 w 779"/>
                <a:gd name="T9" fmla="*/ 61 h 61"/>
                <a:gd name="T10" fmla="*/ 51 w 779"/>
                <a:gd name="T11" fmla="*/ 61 h 61"/>
                <a:gd name="T12" fmla="*/ 51 w 779"/>
                <a:gd name="T13" fmla="*/ 61 h 61"/>
                <a:gd name="T14" fmla="*/ 779 w 779"/>
                <a:gd name="T15" fmla="*/ 61 h 61"/>
                <a:gd name="T16" fmla="*/ 779 w 779"/>
                <a:gd name="T1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79" h="61">
                  <a:moveTo>
                    <a:pt x="779" y="0"/>
                  </a:moveTo>
                  <a:lnTo>
                    <a:pt x="0" y="0"/>
                  </a:lnTo>
                  <a:lnTo>
                    <a:pt x="0" y="61"/>
                  </a:lnTo>
                  <a:lnTo>
                    <a:pt x="32" y="61"/>
                  </a:lnTo>
                  <a:lnTo>
                    <a:pt x="32" y="61"/>
                  </a:lnTo>
                  <a:lnTo>
                    <a:pt x="51" y="61"/>
                  </a:lnTo>
                  <a:lnTo>
                    <a:pt x="51" y="61"/>
                  </a:lnTo>
                  <a:lnTo>
                    <a:pt x="779" y="61"/>
                  </a:lnTo>
                  <a:lnTo>
                    <a:pt x="77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379">
              <a:extLst>
                <a:ext uri="{FF2B5EF4-FFF2-40B4-BE49-F238E27FC236}">
                  <a16:creationId xmlns:a16="http://schemas.microsoft.com/office/drawing/2014/main" id="{60C9066C-480E-4B0F-B41C-4845F5F1E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43800" y="1912938"/>
              <a:ext cx="1338263" cy="152400"/>
            </a:xfrm>
            <a:custGeom>
              <a:avLst/>
              <a:gdLst>
                <a:gd name="T0" fmla="*/ 31 w 316"/>
                <a:gd name="T1" fmla="*/ 35 h 36"/>
                <a:gd name="T2" fmla="*/ 24 w 316"/>
                <a:gd name="T3" fmla="*/ 35 h 36"/>
                <a:gd name="T4" fmla="*/ 28 w 316"/>
                <a:gd name="T5" fmla="*/ 36 h 36"/>
                <a:gd name="T6" fmla="*/ 31 w 316"/>
                <a:gd name="T7" fmla="*/ 35 h 36"/>
                <a:gd name="T8" fmla="*/ 310 w 316"/>
                <a:gd name="T9" fmla="*/ 0 h 36"/>
                <a:gd name="T10" fmla="*/ 6 w 316"/>
                <a:gd name="T11" fmla="*/ 0 h 36"/>
                <a:gd name="T12" fmla="*/ 2 w 316"/>
                <a:gd name="T13" fmla="*/ 2 h 36"/>
                <a:gd name="T14" fmla="*/ 0 w 316"/>
                <a:gd name="T15" fmla="*/ 6 h 36"/>
                <a:gd name="T16" fmla="*/ 0 w 316"/>
                <a:gd name="T17" fmla="*/ 35 h 36"/>
                <a:gd name="T18" fmla="*/ 12 w 316"/>
                <a:gd name="T19" fmla="*/ 35 h 36"/>
                <a:gd name="T20" fmla="*/ 12 w 316"/>
                <a:gd name="T21" fmla="*/ 12 h 36"/>
                <a:gd name="T22" fmla="*/ 304 w 316"/>
                <a:gd name="T23" fmla="*/ 12 h 36"/>
                <a:gd name="T24" fmla="*/ 304 w 316"/>
                <a:gd name="T25" fmla="*/ 35 h 36"/>
                <a:gd name="T26" fmla="*/ 316 w 316"/>
                <a:gd name="T27" fmla="*/ 35 h 36"/>
                <a:gd name="T28" fmla="*/ 316 w 316"/>
                <a:gd name="T29" fmla="*/ 6 h 36"/>
                <a:gd name="T30" fmla="*/ 314 w 316"/>
                <a:gd name="T31" fmla="*/ 2 h 36"/>
                <a:gd name="T32" fmla="*/ 310 w 316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36">
                  <a:moveTo>
                    <a:pt x="31" y="35"/>
                  </a:moveTo>
                  <a:cubicBezTo>
                    <a:pt x="24" y="35"/>
                    <a:pt x="24" y="35"/>
                    <a:pt x="24" y="35"/>
                  </a:cubicBezTo>
                  <a:cubicBezTo>
                    <a:pt x="25" y="35"/>
                    <a:pt x="27" y="35"/>
                    <a:pt x="28" y="36"/>
                  </a:cubicBezTo>
                  <a:cubicBezTo>
                    <a:pt x="29" y="35"/>
                    <a:pt x="30" y="35"/>
                    <a:pt x="31" y="35"/>
                  </a:cubicBezTo>
                  <a:moveTo>
                    <a:pt x="31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35"/>
                    <a:pt x="304" y="35"/>
                    <a:pt x="304" y="35"/>
                  </a:cubicBezTo>
                  <a:cubicBezTo>
                    <a:pt x="316" y="35"/>
                    <a:pt x="316" y="35"/>
                    <a:pt x="316" y="3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2"/>
                  </a:cubicBezTo>
                  <a:cubicBezTo>
                    <a:pt x="313" y="1"/>
                    <a:pt x="312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Rectangle 380">
              <a:extLst>
                <a:ext uri="{FF2B5EF4-FFF2-40B4-BE49-F238E27FC236}">
                  <a16:creationId xmlns:a16="http://schemas.microsoft.com/office/drawing/2014/main" id="{389464DC-A167-4BD3-947B-90A03942C2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Rectangle 381">
              <a:extLst>
                <a:ext uri="{FF2B5EF4-FFF2-40B4-BE49-F238E27FC236}">
                  <a16:creationId xmlns:a16="http://schemas.microsoft.com/office/drawing/2014/main" id="{D2B88CD6-ED9B-4B78-A4A5-20C110090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0963" y="2111375"/>
              <a:ext cx="1241425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382">
              <a:extLst>
                <a:ext uri="{FF2B5EF4-FFF2-40B4-BE49-F238E27FC236}">
                  <a16:creationId xmlns:a16="http://schemas.microsoft.com/office/drawing/2014/main" id="{7F57CD03-A24C-4B55-AD43-B616D3FEB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2863" y="2060575"/>
              <a:ext cx="1330325" cy="344488"/>
            </a:xfrm>
            <a:custGeom>
              <a:avLst/>
              <a:gdLst>
                <a:gd name="T0" fmla="*/ 9 w 314"/>
                <a:gd name="T1" fmla="*/ 69 h 81"/>
                <a:gd name="T2" fmla="*/ 9 w 314"/>
                <a:gd name="T3" fmla="*/ 12 h 81"/>
                <a:gd name="T4" fmla="*/ 302 w 314"/>
                <a:gd name="T5" fmla="*/ 12 h 81"/>
                <a:gd name="T6" fmla="*/ 302 w 314"/>
                <a:gd name="T7" fmla="*/ 69 h 81"/>
                <a:gd name="T8" fmla="*/ 9 w 314"/>
                <a:gd name="T9" fmla="*/ 69 h 81"/>
                <a:gd name="T10" fmla="*/ 308 w 314"/>
                <a:gd name="T11" fmla="*/ 0 h 81"/>
                <a:gd name="T12" fmla="*/ 302 w 314"/>
                <a:gd name="T13" fmla="*/ 0 h 81"/>
                <a:gd name="T14" fmla="*/ 288 w 314"/>
                <a:gd name="T15" fmla="*/ 0 h 81"/>
                <a:gd name="T16" fmla="*/ 276 w 314"/>
                <a:gd name="T17" fmla="*/ 0 h 81"/>
                <a:gd name="T18" fmla="*/ 3 w 314"/>
                <a:gd name="T19" fmla="*/ 0 h 81"/>
                <a:gd name="T20" fmla="*/ 3 w 314"/>
                <a:gd name="T21" fmla="*/ 0 h 81"/>
                <a:gd name="T22" fmla="*/ 0 w 314"/>
                <a:gd name="T23" fmla="*/ 1 h 81"/>
                <a:gd name="T24" fmla="*/ 0 w 314"/>
                <a:gd name="T25" fmla="*/ 1 h 81"/>
                <a:gd name="T26" fmla="*/ 2 w 314"/>
                <a:gd name="T27" fmla="*/ 6 h 81"/>
                <a:gd name="T28" fmla="*/ 2 w 314"/>
                <a:gd name="T29" fmla="*/ 75 h 81"/>
                <a:gd name="T30" fmla="*/ 0 w 314"/>
                <a:gd name="T31" fmla="*/ 79 h 81"/>
                <a:gd name="T32" fmla="*/ 0 w 314"/>
                <a:gd name="T33" fmla="*/ 80 h 81"/>
                <a:gd name="T34" fmla="*/ 3 w 314"/>
                <a:gd name="T35" fmla="*/ 81 h 81"/>
                <a:gd name="T36" fmla="*/ 3 w 314"/>
                <a:gd name="T37" fmla="*/ 81 h 81"/>
                <a:gd name="T38" fmla="*/ 304 w 314"/>
                <a:gd name="T39" fmla="*/ 81 h 81"/>
                <a:gd name="T40" fmla="*/ 308 w 314"/>
                <a:gd name="T41" fmla="*/ 81 h 81"/>
                <a:gd name="T42" fmla="*/ 312 w 314"/>
                <a:gd name="T43" fmla="*/ 79 h 81"/>
                <a:gd name="T44" fmla="*/ 314 w 314"/>
                <a:gd name="T45" fmla="*/ 75 h 81"/>
                <a:gd name="T46" fmla="*/ 314 w 314"/>
                <a:gd name="T47" fmla="*/ 6 h 81"/>
                <a:gd name="T48" fmla="*/ 312 w 314"/>
                <a:gd name="T49" fmla="*/ 1 h 81"/>
                <a:gd name="T50" fmla="*/ 308 w 314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4" h="81">
                  <a:moveTo>
                    <a:pt x="9" y="69"/>
                  </a:moveTo>
                  <a:cubicBezTo>
                    <a:pt x="9" y="12"/>
                    <a:pt x="9" y="12"/>
                    <a:pt x="9" y="12"/>
                  </a:cubicBezTo>
                  <a:cubicBezTo>
                    <a:pt x="302" y="12"/>
                    <a:pt x="302" y="12"/>
                    <a:pt x="302" y="12"/>
                  </a:cubicBezTo>
                  <a:cubicBezTo>
                    <a:pt x="302" y="69"/>
                    <a:pt x="302" y="69"/>
                    <a:pt x="302" y="69"/>
                  </a:cubicBezTo>
                  <a:cubicBezTo>
                    <a:pt x="9" y="69"/>
                    <a:pt x="9" y="69"/>
                    <a:pt x="9" y="69"/>
                  </a:cubicBezTo>
                  <a:moveTo>
                    <a:pt x="308" y="0"/>
                  </a:moveTo>
                  <a:cubicBezTo>
                    <a:pt x="302" y="0"/>
                    <a:pt x="302" y="0"/>
                    <a:pt x="302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3"/>
                    <a:pt x="2" y="4"/>
                    <a:pt x="2" y="6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6"/>
                    <a:pt x="1" y="78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1" y="80"/>
                    <a:pt x="2" y="81"/>
                    <a:pt x="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04" y="81"/>
                    <a:pt x="304" y="81"/>
                    <a:pt x="304" y="81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81"/>
                    <a:pt x="311" y="80"/>
                    <a:pt x="312" y="79"/>
                  </a:cubicBezTo>
                  <a:cubicBezTo>
                    <a:pt x="313" y="78"/>
                    <a:pt x="314" y="76"/>
                    <a:pt x="314" y="75"/>
                  </a:cubicBezTo>
                  <a:cubicBezTo>
                    <a:pt x="314" y="6"/>
                    <a:pt x="314" y="6"/>
                    <a:pt x="314" y="6"/>
                  </a:cubicBezTo>
                  <a:cubicBezTo>
                    <a:pt x="314" y="4"/>
                    <a:pt x="313" y="3"/>
                    <a:pt x="312" y="1"/>
                  </a:cubicBezTo>
                  <a:cubicBezTo>
                    <a:pt x="311" y="0"/>
                    <a:pt x="309" y="0"/>
                    <a:pt x="308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383">
              <a:extLst>
                <a:ext uri="{FF2B5EF4-FFF2-40B4-BE49-F238E27FC236}">
                  <a16:creationId xmlns:a16="http://schemas.microsoft.com/office/drawing/2014/main" id="{3A150630-004D-43AF-918A-A0B7BB100F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384">
              <a:extLst>
                <a:ext uri="{FF2B5EF4-FFF2-40B4-BE49-F238E27FC236}">
                  <a16:creationId xmlns:a16="http://schemas.microsoft.com/office/drawing/2014/main" id="{FE008AD7-B78D-4218-A760-08F56EB24F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0" y="2111375"/>
              <a:ext cx="1238250" cy="241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385">
              <a:extLst>
                <a:ext uri="{FF2B5EF4-FFF2-40B4-BE49-F238E27FC236}">
                  <a16:creationId xmlns:a16="http://schemas.microsoft.com/office/drawing/2014/main" id="{E1F01DB3-0B4E-44B6-900C-99D7654FF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30950" y="2060575"/>
              <a:ext cx="1339850" cy="344488"/>
            </a:xfrm>
            <a:custGeom>
              <a:avLst/>
              <a:gdLst>
                <a:gd name="T0" fmla="*/ 12 w 316"/>
                <a:gd name="T1" fmla="*/ 69 h 81"/>
                <a:gd name="T2" fmla="*/ 12 w 316"/>
                <a:gd name="T3" fmla="*/ 12 h 81"/>
                <a:gd name="T4" fmla="*/ 304 w 316"/>
                <a:gd name="T5" fmla="*/ 12 h 81"/>
                <a:gd name="T6" fmla="*/ 304 w 316"/>
                <a:gd name="T7" fmla="*/ 69 h 81"/>
                <a:gd name="T8" fmla="*/ 12 w 316"/>
                <a:gd name="T9" fmla="*/ 69 h 81"/>
                <a:gd name="T10" fmla="*/ 310 w 316"/>
                <a:gd name="T11" fmla="*/ 0 h 81"/>
                <a:gd name="T12" fmla="*/ 298 w 316"/>
                <a:gd name="T13" fmla="*/ 0 h 81"/>
                <a:gd name="T14" fmla="*/ 286 w 316"/>
                <a:gd name="T15" fmla="*/ 0 h 81"/>
                <a:gd name="T16" fmla="*/ 12 w 316"/>
                <a:gd name="T17" fmla="*/ 0 h 81"/>
                <a:gd name="T18" fmla="*/ 6 w 316"/>
                <a:gd name="T19" fmla="*/ 0 h 81"/>
                <a:gd name="T20" fmla="*/ 1 w 316"/>
                <a:gd name="T21" fmla="*/ 1 h 81"/>
                <a:gd name="T22" fmla="*/ 0 w 316"/>
                <a:gd name="T23" fmla="*/ 6 h 81"/>
                <a:gd name="T24" fmla="*/ 0 w 316"/>
                <a:gd name="T25" fmla="*/ 75 h 81"/>
                <a:gd name="T26" fmla="*/ 1 w 316"/>
                <a:gd name="T27" fmla="*/ 79 h 81"/>
                <a:gd name="T28" fmla="*/ 6 w 316"/>
                <a:gd name="T29" fmla="*/ 81 h 81"/>
                <a:gd name="T30" fmla="*/ 6 w 316"/>
                <a:gd name="T31" fmla="*/ 81 h 81"/>
                <a:gd name="T32" fmla="*/ 12 w 316"/>
                <a:gd name="T33" fmla="*/ 81 h 81"/>
                <a:gd name="T34" fmla="*/ 310 w 316"/>
                <a:gd name="T35" fmla="*/ 81 h 81"/>
                <a:gd name="T36" fmla="*/ 314 w 316"/>
                <a:gd name="T37" fmla="*/ 80 h 81"/>
                <a:gd name="T38" fmla="*/ 314 w 316"/>
                <a:gd name="T39" fmla="*/ 79 h 81"/>
                <a:gd name="T40" fmla="*/ 316 w 316"/>
                <a:gd name="T41" fmla="*/ 75 h 81"/>
                <a:gd name="T42" fmla="*/ 316 w 316"/>
                <a:gd name="T43" fmla="*/ 6 h 81"/>
                <a:gd name="T44" fmla="*/ 314 w 316"/>
                <a:gd name="T45" fmla="*/ 1 h 81"/>
                <a:gd name="T46" fmla="*/ 314 w 316"/>
                <a:gd name="T47" fmla="*/ 1 h 81"/>
                <a:gd name="T48" fmla="*/ 310 w 316"/>
                <a:gd name="T49" fmla="*/ 0 h 81"/>
                <a:gd name="T50" fmla="*/ 310 w 316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81">
                  <a:moveTo>
                    <a:pt x="12" y="69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4" y="69"/>
                    <a:pt x="304" y="69"/>
                    <a:pt x="304" y="69"/>
                  </a:cubicBezTo>
                  <a:cubicBezTo>
                    <a:pt x="12" y="69"/>
                    <a:pt x="12" y="69"/>
                    <a:pt x="12" y="69"/>
                  </a:cubicBezTo>
                  <a:moveTo>
                    <a:pt x="310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0"/>
                    <a:pt x="1" y="1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6"/>
                    <a:pt x="0" y="78"/>
                    <a:pt x="1" y="79"/>
                  </a:cubicBezTo>
                  <a:cubicBezTo>
                    <a:pt x="3" y="80"/>
                    <a:pt x="4" y="81"/>
                    <a:pt x="6" y="81"/>
                  </a:cubicBezTo>
                  <a:cubicBezTo>
                    <a:pt x="6" y="81"/>
                    <a:pt x="6" y="81"/>
                    <a:pt x="6" y="81"/>
                  </a:cubicBezTo>
                  <a:cubicBezTo>
                    <a:pt x="12" y="81"/>
                    <a:pt x="12" y="81"/>
                    <a:pt x="12" y="81"/>
                  </a:cubicBezTo>
                  <a:cubicBezTo>
                    <a:pt x="310" y="81"/>
                    <a:pt x="310" y="81"/>
                    <a:pt x="310" y="81"/>
                  </a:cubicBezTo>
                  <a:cubicBezTo>
                    <a:pt x="311" y="81"/>
                    <a:pt x="313" y="80"/>
                    <a:pt x="314" y="80"/>
                  </a:cubicBezTo>
                  <a:cubicBezTo>
                    <a:pt x="314" y="79"/>
                    <a:pt x="314" y="79"/>
                    <a:pt x="314" y="79"/>
                  </a:cubicBezTo>
                  <a:cubicBezTo>
                    <a:pt x="315" y="78"/>
                    <a:pt x="316" y="76"/>
                    <a:pt x="316" y="75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4"/>
                    <a:pt x="315" y="3"/>
                    <a:pt x="314" y="1"/>
                  </a:cubicBezTo>
                  <a:cubicBezTo>
                    <a:pt x="314" y="1"/>
                    <a:pt x="314" y="1"/>
                    <a:pt x="314" y="1"/>
                  </a:cubicBezTo>
                  <a:cubicBezTo>
                    <a:pt x="313" y="0"/>
                    <a:pt x="311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386">
              <a:extLst>
                <a:ext uri="{FF2B5EF4-FFF2-40B4-BE49-F238E27FC236}">
                  <a16:creationId xmlns:a16="http://schemas.microsoft.com/office/drawing/2014/main" id="{0572D4E9-7F0A-4E4E-B589-85292E90F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Rectangle 387">
              <a:extLst>
                <a:ext uri="{FF2B5EF4-FFF2-40B4-BE49-F238E27FC236}">
                  <a16:creationId xmlns:a16="http://schemas.microsoft.com/office/drawing/2014/main" id="{83784651-69D1-467D-8047-5E54BEBB3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388">
              <a:extLst>
                <a:ext uri="{FF2B5EF4-FFF2-40B4-BE49-F238E27FC236}">
                  <a16:creationId xmlns:a16="http://schemas.microsoft.com/office/drawing/2014/main" id="{033C3718-7C42-441F-A02E-9F71239449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1068388"/>
              <a:ext cx="317500" cy="1339850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5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5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5"/>
                  </a:cubicBezTo>
                  <a:cubicBezTo>
                    <a:pt x="70" y="314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5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Rectangle 389">
              <a:extLst>
                <a:ext uri="{FF2B5EF4-FFF2-40B4-BE49-F238E27FC236}">
                  <a16:creationId xmlns:a16="http://schemas.microsoft.com/office/drawing/2014/main" id="{ADAD9F4C-6ACA-4553-8ABB-683FD547CB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Rectangle 390">
              <a:extLst>
                <a:ext uri="{FF2B5EF4-FFF2-40B4-BE49-F238E27FC236}">
                  <a16:creationId xmlns:a16="http://schemas.microsoft.com/office/drawing/2014/main" id="{BC7FE2C0-F0DA-44D0-8600-9E97E11B7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11191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391">
              <a:extLst>
                <a:ext uri="{FF2B5EF4-FFF2-40B4-BE49-F238E27FC236}">
                  <a16:creationId xmlns:a16="http://schemas.microsoft.com/office/drawing/2014/main" id="{16BD138D-6B5D-4204-9D8F-CE7959A080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1068388"/>
              <a:ext cx="322263" cy="1339850"/>
            </a:xfrm>
            <a:custGeom>
              <a:avLst/>
              <a:gdLst>
                <a:gd name="T0" fmla="*/ 12 w 76"/>
                <a:gd name="T1" fmla="*/ 304 h 316"/>
                <a:gd name="T2" fmla="*/ 12 w 76"/>
                <a:gd name="T3" fmla="*/ 12 h 316"/>
                <a:gd name="T4" fmla="*/ 70 w 76"/>
                <a:gd name="T5" fmla="*/ 12 h 316"/>
                <a:gd name="T6" fmla="*/ 70 w 76"/>
                <a:gd name="T7" fmla="*/ 304 h 316"/>
                <a:gd name="T8" fmla="*/ 12 w 76"/>
                <a:gd name="T9" fmla="*/ 304 h 316"/>
                <a:gd name="T10" fmla="*/ 76 w 76"/>
                <a:gd name="T11" fmla="*/ 0 h 316"/>
                <a:gd name="T12" fmla="*/ 6 w 76"/>
                <a:gd name="T13" fmla="*/ 0 h 316"/>
                <a:gd name="T14" fmla="*/ 6 w 76"/>
                <a:gd name="T15" fmla="*/ 0 h 316"/>
                <a:gd name="T16" fmla="*/ 2 w 76"/>
                <a:gd name="T17" fmla="*/ 2 h 316"/>
                <a:gd name="T18" fmla="*/ 0 w 76"/>
                <a:gd name="T19" fmla="*/ 6 h 316"/>
                <a:gd name="T20" fmla="*/ 0 w 76"/>
                <a:gd name="T21" fmla="*/ 310 h 316"/>
                <a:gd name="T22" fmla="*/ 2 w 76"/>
                <a:gd name="T23" fmla="*/ 315 h 316"/>
                <a:gd name="T24" fmla="*/ 6 w 76"/>
                <a:gd name="T25" fmla="*/ 316 h 316"/>
                <a:gd name="T26" fmla="*/ 6 w 76"/>
                <a:gd name="T27" fmla="*/ 316 h 316"/>
                <a:gd name="T28" fmla="*/ 76 w 76"/>
                <a:gd name="T29" fmla="*/ 316 h 316"/>
                <a:gd name="T30" fmla="*/ 76 w 76"/>
                <a:gd name="T31" fmla="*/ 316 h 316"/>
                <a:gd name="T32" fmla="*/ 71 w 76"/>
                <a:gd name="T33" fmla="*/ 315 h 316"/>
                <a:gd name="T34" fmla="*/ 70 w 76"/>
                <a:gd name="T35" fmla="*/ 310 h 316"/>
                <a:gd name="T36" fmla="*/ 70 w 76"/>
                <a:gd name="T37" fmla="*/ 6 h 316"/>
                <a:gd name="T38" fmla="*/ 71 w 76"/>
                <a:gd name="T39" fmla="*/ 2 h 316"/>
                <a:gd name="T40" fmla="*/ 76 w 76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6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4"/>
                    <a:pt x="2" y="315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5"/>
                  </a:cubicBezTo>
                  <a:cubicBezTo>
                    <a:pt x="70" y="314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5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Rectangle 392">
              <a:extLst>
                <a:ext uri="{FF2B5EF4-FFF2-40B4-BE49-F238E27FC236}">
                  <a16:creationId xmlns:a16="http://schemas.microsoft.com/office/drawing/2014/main" id="{1FF41158-14F2-484D-870F-741BA8390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Rectangle 393">
              <a:extLst>
                <a:ext uri="{FF2B5EF4-FFF2-40B4-BE49-F238E27FC236}">
                  <a16:creationId xmlns:a16="http://schemas.microsoft.com/office/drawing/2014/main" id="{9AE2F3D9-DA64-4B17-B087-24447D1A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11191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394">
              <a:extLst>
                <a:ext uri="{FF2B5EF4-FFF2-40B4-BE49-F238E27FC236}">
                  <a16:creationId xmlns:a16="http://schemas.microsoft.com/office/drawing/2014/main" id="{B1D0BB5D-8E0D-4E4F-8A93-F545D8CC4E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1068388"/>
              <a:ext cx="342900" cy="1339850"/>
            </a:xfrm>
            <a:custGeom>
              <a:avLst/>
              <a:gdLst>
                <a:gd name="T0" fmla="*/ 81 w 81"/>
                <a:gd name="T1" fmla="*/ 310 h 316"/>
                <a:gd name="T2" fmla="*/ 81 w 81"/>
                <a:gd name="T3" fmla="*/ 310 h 316"/>
                <a:gd name="T4" fmla="*/ 81 w 81"/>
                <a:gd name="T5" fmla="*/ 310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69 w 81"/>
                <a:gd name="T13" fmla="*/ 304 h 316"/>
                <a:gd name="T14" fmla="*/ 12 w 81"/>
                <a:gd name="T15" fmla="*/ 304 h 316"/>
                <a:gd name="T16" fmla="*/ 75 w 81"/>
                <a:gd name="T17" fmla="*/ 0 h 316"/>
                <a:gd name="T18" fmla="*/ 69 w 81"/>
                <a:gd name="T19" fmla="*/ 0 h 316"/>
                <a:gd name="T20" fmla="*/ 6 w 81"/>
                <a:gd name="T21" fmla="*/ 0 h 316"/>
                <a:gd name="T22" fmla="*/ 6 w 81"/>
                <a:gd name="T23" fmla="*/ 0 h 316"/>
                <a:gd name="T24" fmla="*/ 1 w 81"/>
                <a:gd name="T25" fmla="*/ 2 h 316"/>
                <a:gd name="T26" fmla="*/ 0 w 81"/>
                <a:gd name="T27" fmla="*/ 6 h 316"/>
                <a:gd name="T28" fmla="*/ 0 w 81"/>
                <a:gd name="T29" fmla="*/ 310 h 316"/>
                <a:gd name="T30" fmla="*/ 1 w 81"/>
                <a:gd name="T31" fmla="*/ 315 h 316"/>
                <a:gd name="T32" fmla="*/ 6 w 81"/>
                <a:gd name="T33" fmla="*/ 316 h 316"/>
                <a:gd name="T34" fmla="*/ 6 w 81"/>
                <a:gd name="T35" fmla="*/ 316 h 316"/>
                <a:gd name="T36" fmla="*/ 69 w 81"/>
                <a:gd name="T37" fmla="*/ 316 h 316"/>
                <a:gd name="T38" fmla="*/ 75 w 81"/>
                <a:gd name="T39" fmla="*/ 316 h 316"/>
                <a:gd name="T40" fmla="*/ 79 w 81"/>
                <a:gd name="T41" fmla="*/ 315 h 316"/>
                <a:gd name="T42" fmla="*/ 81 w 81"/>
                <a:gd name="T43" fmla="*/ 310 h 316"/>
                <a:gd name="T44" fmla="*/ 75 w 81"/>
                <a:gd name="T45" fmla="*/ 310 h 316"/>
                <a:gd name="T46" fmla="*/ 75 w 81"/>
                <a:gd name="T47" fmla="*/ 304 h 316"/>
                <a:gd name="T48" fmla="*/ 75 w 81"/>
                <a:gd name="T49" fmla="*/ 310 h 316"/>
                <a:gd name="T50" fmla="*/ 81 w 81"/>
                <a:gd name="T51" fmla="*/ 310 h 316"/>
                <a:gd name="T52" fmla="*/ 81 w 81"/>
                <a:gd name="T53" fmla="*/ 310 h 316"/>
                <a:gd name="T54" fmla="*/ 81 w 81"/>
                <a:gd name="T55" fmla="*/ 310 h 316"/>
                <a:gd name="T56" fmla="*/ 81 w 81"/>
                <a:gd name="T57" fmla="*/ 6 h 316"/>
                <a:gd name="T58" fmla="*/ 81 w 81"/>
                <a:gd name="T59" fmla="*/ 6 h 316"/>
                <a:gd name="T60" fmla="*/ 79 w 81"/>
                <a:gd name="T61" fmla="*/ 2 h 316"/>
                <a:gd name="T62" fmla="*/ 75 w 81"/>
                <a:gd name="T6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316">
                  <a:moveTo>
                    <a:pt x="81" y="310"/>
                  </a:move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4"/>
                    <a:pt x="1" y="315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5"/>
                  </a:cubicBezTo>
                  <a:cubicBezTo>
                    <a:pt x="80" y="314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5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Rectangle 395">
              <a:extLst>
                <a:ext uri="{FF2B5EF4-FFF2-40B4-BE49-F238E27FC236}">
                  <a16:creationId xmlns:a16="http://schemas.microsoft.com/office/drawing/2014/main" id="{4BF5F04C-9101-44A7-BC71-7D702E0AF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Rectangle 396">
              <a:extLst>
                <a:ext uri="{FF2B5EF4-FFF2-40B4-BE49-F238E27FC236}">
                  <a16:creationId xmlns:a16="http://schemas.microsoft.com/office/drawing/2014/main" id="{F78DB85E-0D1C-4425-87F4-0C9753AE1C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5350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397">
              <a:extLst>
                <a:ext uri="{FF2B5EF4-FFF2-40B4-BE49-F238E27FC236}">
                  <a16:creationId xmlns:a16="http://schemas.microsoft.com/office/drawing/2014/main" id="{B1FD8D85-9C9E-49B1-A25A-FA7129D820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34550" y="3201988"/>
              <a:ext cx="317500" cy="1341438"/>
            </a:xfrm>
            <a:custGeom>
              <a:avLst/>
              <a:gdLst>
                <a:gd name="T0" fmla="*/ 12 w 75"/>
                <a:gd name="T1" fmla="*/ 304 h 316"/>
                <a:gd name="T2" fmla="*/ 12 w 75"/>
                <a:gd name="T3" fmla="*/ 12 h 316"/>
                <a:gd name="T4" fmla="*/ 69 w 75"/>
                <a:gd name="T5" fmla="*/ 12 h 316"/>
                <a:gd name="T6" fmla="*/ 69 w 75"/>
                <a:gd name="T7" fmla="*/ 304 h 316"/>
                <a:gd name="T8" fmla="*/ 12 w 75"/>
                <a:gd name="T9" fmla="*/ 304 h 316"/>
                <a:gd name="T10" fmla="*/ 75 w 75"/>
                <a:gd name="T11" fmla="*/ 0 h 316"/>
                <a:gd name="T12" fmla="*/ 6 w 75"/>
                <a:gd name="T13" fmla="*/ 0 h 316"/>
                <a:gd name="T14" fmla="*/ 6 w 75"/>
                <a:gd name="T15" fmla="*/ 0 h 316"/>
                <a:gd name="T16" fmla="*/ 2 w 75"/>
                <a:gd name="T17" fmla="*/ 2 h 316"/>
                <a:gd name="T18" fmla="*/ 0 w 75"/>
                <a:gd name="T19" fmla="*/ 6 h 316"/>
                <a:gd name="T20" fmla="*/ 0 w 75"/>
                <a:gd name="T21" fmla="*/ 310 h 316"/>
                <a:gd name="T22" fmla="*/ 2 w 75"/>
                <a:gd name="T23" fmla="*/ 314 h 316"/>
                <a:gd name="T24" fmla="*/ 6 w 75"/>
                <a:gd name="T25" fmla="*/ 316 h 316"/>
                <a:gd name="T26" fmla="*/ 6 w 75"/>
                <a:gd name="T27" fmla="*/ 316 h 316"/>
                <a:gd name="T28" fmla="*/ 75 w 75"/>
                <a:gd name="T29" fmla="*/ 316 h 316"/>
                <a:gd name="T30" fmla="*/ 75 w 75"/>
                <a:gd name="T31" fmla="*/ 316 h 316"/>
                <a:gd name="T32" fmla="*/ 71 w 75"/>
                <a:gd name="T33" fmla="*/ 314 h 316"/>
                <a:gd name="T34" fmla="*/ 69 w 75"/>
                <a:gd name="T35" fmla="*/ 310 h 316"/>
                <a:gd name="T36" fmla="*/ 69 w 75"/>
                <a:gd name="T37" fmla="*/ 6 h 316"/>
                <a:gd name="T38" fmla="*/ 71 w 75"/>
                <a:gd name="T39" fmla="*/ 2 h 316"/>
                <a:gd name="T40" fmla="*/ 75 w 75"/>
                <a:gd name="T41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316"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4" y="316"/>
                    <a:pt x="72" y="316"/>
                    <a:pt x="71" y="314"/>
                  </a:cubicBezTo>
                  <a:cubicBezTo>
                    <a:pt x="70" y="313"/>
                    <a:pt x="69" y="312"/>
                    <a:pt x="69" y="310"/>
                  </a:cubicBezTo>
                  <a:cubicBezTo>
                    <a:pt x="69" y="6"/>
                    <a:pt x="69" y="6"/>
                    <a:pt x="69" y="6"/>
                  </a:cubicBezTo>
                  <a:cubicBezTo>
                    <a:pt x="69" y="4"/>
                    <a:pt x="70" y="3"/>
                    <a:pt x="71" y="2"/>
                  </a:cubicBezTo>
                  <a:cubicBezTo>
                    <a:pt x="72" y="1"/>
                    <a:pt x="74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398">
              <a:extLst>
                <a:ext uri="{FF2B5EF4-FFF2-40B4-BE49-F238E27FC236}">
                  <a16:creationId xmlns:a16="http://schemas.microsoft.com/office/drawing/2014/main" id="{33C323B7-0CC6-4E1D-A616-19EC1D5A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399">
              <a:extLst>
                <a:ext uri="{FF2B5EF4-FFF2-40B4-BE49-F238E27FC236}">
                  <a16:creationId xmlns:a16="http://schemas.microsoft.com/office/drawing/2014/main" id="{D78FC66C-D896-4226-9697-2A7AC4D84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450" y="3252788"/>
              <a:ext cx="246063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400">
              <a:extLst>
                <a:ext uri="{FF2B5EF4-FFF2-40B4-BE49-F238E27FC236}">
                  <a16:creationId xmlns:a16="http://schemas.microsoft.com/office/drawing/2014/main" id="{F697D7D9-DC07-4DA3-984B-71E502B750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26650" y="3201988"/>
              <a:ext cx="322263" cy="1341438"/>
            </a:xfrm>
            <a:custGeom>
              <a:avLst/>
              <a:gdLst>
                <a:gd name="T0" fmla="*/ 6 w 76"/>
                <a:gd name="T1" fmla="*/ 310 h 316"/>
                <a:gd name="T2" fmla="*/ 6 w 76"/>
                <a:gd name="T3" fmla="*/ 310 h 316"/>
                <a:gd name="T4" fmla="*/ 6 w 76"/>
                <a:gd name="T5" fmla="*/ 304 h 316"/>
                <a:gd name="T6" fmla="*/ 6 w 76"/>
                <a:gd name="T7" fmla="*/ 310 h 316"/>
                <a:gd name="T8" fmla="*/ 12 w 76"/>
                <a:gd name="T9" fmla="*/ 310 h 316"/>
                <a:gd name="T10" fmla="*/ 12 w 76"/>
                <a:gd name="T11" fmla="*/ 310 h 316"/>
                <a:gd name="T12" fmla="*/ 6 w 76"/>
                <a:gd name="T13" fmla="*/ 310 h 316"/>
                <a:gd name="T14" fmla="*/ 12 w 76"/>
                <a:gd name="T15" fmla="*/ 304 h 316"/>
                <a:gd name="T16" fmla="*/ 12 w 76"/>
                <a:gd name="T17" fmla="*/ 12 h 316"/>
                <a:gd name="T18" fmla="*/ 70 w 76"/>
                <a:gd name="T19" fmla="*/ 12 h 316"/>
                <a:gd name="T20" fmla="*/ 70 w 76"/>
                <a:gd name="T21" fmla="*/ 304 h 316"/>
                <a:gd name="T22" fmla="*/ 12 w 76"/>
                <a:gd name="T23" fmla="*/ 304 h 316"/>
                <a:gd name="T24" fmla="*/ 76 w 76"/>
                <a:gd name="T25" fmla="*/ 0 h 316"/>
                <a:gd name="T26" fmla="*/ 6 w 76"/>
                <a:gd name="T27" fmla="*/ 0 h 316"/>
                <a:gd name="T28" fmla="*/ 6 w 76"/>
                <a:gd name="T29" fmla="*/ 0 h 316"/>
                <a:gd name="T30" fmla="*/ 2 w 76"/>
                <a:gd name="T31" fmla="*/ 2 h 316"/>
                <a:gd name="T32" fmla="*/ 0 w 76"/>
                <a:gd name="T33" fmla="*/ 6 h 316"/>
                <a:gd name="T34" fmla="*/ 0 w 76"/>
                <a:gd name="T35" fmla="*/ 310 h 316"/>
                <a:gd name="T36" fmla="*/ 2 w 76"/>
                <a:gd name="T37" fmla="*/ 314 h 316"/>
                <a:gd name="T38" fmla="*/ 6 w 76"/>
                <a:gd name="T39" fmla="*/ 316 h 316"/>
                <a:gd name="T40" fmla="*/ 6 w 76"/>
                <a:gd name="T41" fmla="*/ 316 h 316"/>
                <a:gd name="T42" fmla="*/ 76 w 76"/>
                <a:gd name="T43" fmla="*/ 316 h 316"/>
                <a:gd name="T44" fmla="*/ 76 w 76"/>
                <a:gd name="T45" fmla="*/ 316 h 316"/>
                <a:gd name="T46" fmla="*/ 71 w 76"/>
                <a:gd name="T47" fmla="*/ 314 h 316"/>
                <a:gd name="T48" fmla="*/ 70 w 76"/>
                <a:gd name="T49" fmla="*/ 310 h 316"/>
                <a:gd name="T50" fmla="*/ 70 w 76"/>
                <a:gd name="T51" fmla="*/ 6 h 316"/>
                <a:gd name="T52" fmla="*/ 71 w 76"/>
                <a:gd name="T53" fmla="*/ 2 h 316"/>
                <a:gd name="T54" fmla="*/ 76 w 76"/>
                <a:gd name="T55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6" h="316">
                  <a:moveTo>
                    <a:pt x="6" y="310"/>
                  </a:moveTo>
                  <a:cubicBezTo>
                    <a:pt x="6" y="310"/>
                    <a:pt x="6" y="310"/>
                    <a:pt x="6" y="310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6" y="310"/>
                    <a:pt x="6" y="310"/>
                    <a:pt x="6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12" y="310"/>
                    <a:pt x="12" y="310"/>
                    <a:pt x="12" y="310"/>
                  </a:cubicBezTo>
                  <a:cubicBezTo>
                    <a:pt x="6" y="310"/>
                    <a:pt x="6" y="310"/>
                    <a:pt x="6" y="310"/>
                  </a:cubicBezTo>
                  <a:moveTo>
                    <a:pt x="12" y="304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70" y="304"/>
                    <a:pt x="70" y="304"/>
                    <a:pt x="70" y="304"/>
                  </a:cubicBezTo>
                  <a:cubicBezTo>
                    <a:pt x="12" y="304"/>
                    <a:pt x="12" y="304"/>
                    <a:pt x="12" y="304"/>
                  </a:cubicBezTo>
                  <a:moveTo>
                    <a:pt x="7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1" y="313"/>
                    <a:pt x="2" y="314"/>
                  </a:cubicBezTo>
                  <a:cubicBezTo>
                    <a:pt x="3" y="316"/>
                    <a:pt x="5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6" y="316"/>
                    <a:pt x="76" y="316"/>
                    <a:pt x="76" y="316"/>
                  </a:cubicBezTo>
                  <a:cubicBezTo>
                    <a:pt x="74" y="316"/>
                    <a:pt x="73" y="316"/>
                    <a:pt x="71" y="314"/>
                  </a:cubicBezTo>
                  <a:cubicBezTo>
                    <a:pt x="70" y="313"/>
                    <a:pt x="70" y="312"/>
                    <a:pt x="70" y="310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0" y="4"/>
                    <a:pt x="70" y="3"/>
                    <a:pt x="71" y="2"/>
                  </a:cubicBezTo>
                  <a:cubicBezTo>
                    <a:pt x="73" y="1"/>
                    <a:pt x="74" y="0"/>
                    <a:pt x="7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Rectangle 401">
              <a:extLst>
                <a:ext uri="{FF2B5EF4-FFF2-40B4-BE49-F238E27FC236}">
                  <a16:creationId xmlns:a16="http://schemas.microsoft.com/office/drawing/2014/main" id="{8D9A015B-8974-46CA-BC55-BACB3BAC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solidFill>
              <a:srgbClr val="FFFB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Rectangle 402">
              <a:extLst>
                <a:ext uri="{FF2B5EF4-FFF2-40B4-BE49-F238E27FC236}">
                  <a16:creationId xmlns:a16="http://schemas.microsoft.com/office/drawing/2014/main" id="{EA612080-DDD2-401F-93AF-6B96619366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313" y="3252788"/>
              <a:ext cx="2413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403">
              <a:extLst>
                <a:ext uri="{FF2B5EF4-FFF2-40B4-BE49-F238E27FC236}">
                  <a16:creationId xmlns:a16="http://schemas.microsoft.com/office/drawing/2014/main" id="{F47AF587-FF40-4742-8BC1-7F922A612D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23513" y="3201988"/>
              <a:ext cx="342900" cy="1341438"/>
            </a:xfrm>
            <a:custGeom>
              <a:avLst/>
              <a:gdLst>
                <a:gd name="T0" fmla="*/ 69 w 81"/>
                <a:gd name="T1" fmla="*/ 12 h 316"/>
                <a:gd name="T2" fmla="*/ 69 w 81"/>
                <a:gd name="T3" fmla="*/ 12 h 316"/>
                <a:gd name="T4" fmla="*/ 69 w 81"/>
                <a:gd name="T5" fmla="*/ 304 h 316"/>
                <a:gd name="T6" fmla="*/ 12 w 81"/>
                <a:gd name="T7" fmla="*/ 304 h 316"/>
                <a:gd name="T8" fmla="*/ 12 w 81"/>
                <a:gd name="T9" fmla="*/ 12 h 316"/>
                <a:gd name="T10" fmla="*/ 69 w 81"/>
                <a:gd name="T11" fmla="*/ 12 h 316"/>
                <a:gd name="T12" fmla="*/ 75 w 81"/>
                <a:gd name="T13" fmla="*/ 0 h 316"/>
                <a:gd name="T14" fmla="*/ 69 w 81"/>
                <a:gd name="T15" fmla="*/ 0 h 316"/>
                <a:gd name="T16" fmla="*/ 6 w 81"/>
                <a:gd name="T17" fmla="*/ 0 h 316"/>
                <a:gd name="T18" fmla="*/ 6 w 81"/>
                <a:gd name="T19" fmla="*/ 0 h 316"/>
                <a:gd name="T20" fmla="*/ 1 w 81"/>
                <a:gd name="T21" fmla="*/ 2 h 316"/>
                <a:gd name="T22" fmla="*/ 0 w 81"/>
                <a:gd name="T23" fmla="*/ 6 h 316"/>
                <a:gd name="T24" fmla="*/ 0 w 81"/>
                <a:gd name="T25" fmla="*/ 310 h 316"/>
                <a:gd name="T26" fmla="*/ 1 w 81"/>
                <a:gd name="T27" fmla="*/ 314 h 316"/>
                <a:gd name="T28" fmla="*/ 6 w 81"/>
                <a:gd name="T29" fmla="*/ 316 h 316"/>
                <a:gd name="T30" fmla="*/ 6 w 81"/>
                <a:gd name="T31" fmla="*/ 316 h 316"/>
                <a:gd name="T32" fmla="*/ 69 w 81"/>
                <a:gd name="T33" fmla="*/ 316 h 316"/>
                <a:gd name="T34" fmla="*/ 75 w 81"/>
                <a:gd name="T35" fmla="*/ 316 h 316"/>
                <a:gd name="T36" fmla="*/ 79 w 81"/>
                <a:gd name="T37" fmla="*/ 314 h 316"/>
                <a:gd name="T38" fmla="*/ 81 w 81"/>
                <a:gd name="T39" fmla="*/ 310 h 316"/>
                <a:gd name="T40" fmla="*/ 75 w 81"/>
                <a:gd name="T41" fmla="*/ 310 h 316"/>
                <a:gd name="T42" fmla="*/ 75 w 81"/>
                <a:gd name="T43" fmla="*/ 304 h 316"/>
                <a:gd name="T44" fmla="*/ 75 w 81"/>
                <a:gd name="T45" fmla="*/ 310 h 316"/>
                <a:gd name="T46" fmla="*/ 81 w 81"/>
                <a:gd name="T47" fmla="*/ 310 h 316"/>
                <a:gd name="T48" fmla="*/ 81 w 81"/>
                <a:gd name="T49" fmla="*/ 310 h 316"/>
                <a:gd name="T50" fmla="*/ 81 w 81"/>
                <a:gd name="T51" fmla="*/ 310 h 316"/>
                <a:gd name="T52" fmla="*/ 81 w 81"/>
                <a:gd name="T53" fmla="*/ 6 h 316"/>
                <a:gd name="T54" fmla="*/ 81 w 81"/>
                <a:gd name="T55" fmla="*/ 6 h 316"/>
                <a:gd name="T56" fmla="*/ 79 w 81"/>
                <a:gd name="T57" fmla="*/ 2 h 316"/>
                <a:gd name="T58" fmla="*/ 75 w 81"/>
                <a:gd name="T59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316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69" y="304"/>
                    <a:pt x="69" y="304"/>
                    <a:pt x="69" y="304"/>
                  </a:cubicBezTo>
                  <a:cubicBezTo>
                    <a:pt x="12" y="304"/>
                    <a:pt x="12" y="304"/>
                    <a:pt x="12" y="304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75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2"/>
                    <a:pt x="0" y="313"/>
                    <a:pt x="1" y="314"/>
                  </a:cubicBezTo>
                  <a:cubicBezTo>
                    <a:pt x="3" y="316"/>
                    <a:pt x="4" y="316"/>
                    <a:pt x="6" y="316"/>
                  </a:cubicBezTo>
                  <a:cubicBezTo>
                    <a:pt x="6" y="316"/>
                    <a:pt x="6" y="316"/>
                    <a:pt x="6" y="316"/>
                  </a:cubicBezTo>
                  <a:cubicBezTo>
                    <a:pt x="69" y="316"/>
                    <a:pt x="69" y="316"/>
                    <a:pt x="69" y="316"/>
                  </a:cubicBezTo>
                  <a:cubicBezTo>
                    <a:pt x="75" y="316"/>
                    <a:pt x="75" y="316"/>
                    <a:pt x="75" y="316"/>
                  </a:cubicBezTo>
                  <a:cubicBezTo>
                    <a:pt x="76" y="316"/>
                    <a:pt x="78" y="316"/>
                    <a:pt x="79" y="314"/>
                  </a:cubicBezTo>
                  <a:cubicBezTo>
                    <a:pt x="80" y="313"/>
                    <a:pt x="81" y="312"/>
                    <a:pt x="81" y="310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75" y="304"/>
                    <a:pt x="75" y="304"/>
                    <a:pt x="75" y="304"/>
                  </a:cubicBezTo>
                  <a:cubicBezTo>
                    <a:pt x="75" y="310"/>
                    <a:pt x="75" y="310"/>
                    <a:pt x="75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310"/>
                    <a:pt x="81" y="310"/>
                    <a:pt x="81" y="310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1" y="4"/>
                    <a:pt x="80" y="3"/>
                    <a:pt x="79" y="2"/>
                  </a:cubicBezTo>
                  <a:cubicBezTo>
                    <a:pt x="78" y="1"/>
                    <a:pt x="76" y="0"/>
                    <a:pt x="75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404">
              <a:extLst>
                <a:ext uri="{FF2B5EF4-FFF2-40B4-BE49-F238E27FC236}">
                  <a16:creationId xmlns:a16="http://schemas.microsoft.com/office/drawing/2014/main" id="{38DF64B7-98F5-47E1-AB5B-6CAD8230D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2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405">
              <a:extLst>
                <a:ext uri="{FF2B5EF4-FFF2-40B4-BE49-F238E27FC236}">
                  <a16:creationId xmlns:a16="http://schemas.microsoft.com/office/drawing/2014/main" id="{EB7E9238-21C3-4A40-A811-181910A76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682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6 w 12"/>
                <a:gd name="T3" fmla="*/ 0 h 1349"/>
                <a:gd name="T4" fmla="*/ 0 w 12"/>
                <a:gd name="T5" fmla="*/ 6 h 1349"/>
                <a:gd name="T6" fmla="*/ 0 w 12"/>
                <a:gd name="T7" fmla="*/ 12 h 1349"/>
                <a:gd name="T8" fmla="*/ 0 w 12"/>
                <a:gd name="T9" fmla="*/ 1337 h 1349"/>
                <a:gd name="T10" fmla="*/ 0 w 12"/>
                <a:gd name="T11" fmla="*/ 1343 h 1349"/>
                <a:gd name="T12" fmla="*/ 6 w 12"/>
                <a:gd name="T13" fmla="*/ 1349 h 1349"/>
                <a:gd name="T14" fmla="*/ 6 w 12"/>
                <a:gd name="T15" fmla="*/ 1349 h 1349"/>
                <a:gd name="T16" fmla="*/ 6 w 12"/>
                <a:gd name="T17" fmla="*/ 1349 h 1349"/>
                <a:gd name="T18" fmla="*/ 12 w 12"/>
                <a:gd name="T19" fmla="*/ 1343 h 1349"/>
                <a:gd name="T20" fmla="*/ 12 w 12"/>
                <a:gd name="T21" fmla="*/ 1337 h 1349"/>
                <a:gd name="T22" fmla="*/ 12 w 12"/>
                <a:gd name="T23" fmla="*/ 12 h 1349"/>
                <a:gd name="T24" fmla="*/ 12 w 12"/>
                <a:gd name="T25" fmla="*/ 6 h 1349"/>
                <a:gd name="T26" fmla="*/ 6 w 12"/>
                <a:gd name="T27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10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10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406">
              <a:extLst>
                <a:ext uri="{FF2B5EF4-FFF2-40B4-BE49-F238E27FC236}">
                  <a16:creationId xmlns:a16="http://schemas.microsoft.com/office/drawing/2014/main" id="{FD765182-5ABA-4D32-9483-DE9F64AD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75" y="566738"/>
              <a:ext cx="50800" cy="5724525"/>
            </a:xfrm>
            <a:custGeom>
              <a:avLst/>
              <a:gdLst>
                <a:gd name="T0" fmla="*/ 6 w 12"/>
                <a:gd name="T1" fmla="*/ 0 h 1349"/>
                <a:gd name="T2" fmla="*/ 0 w 12"/>
                <a:gd name="T3" fmla="*/ 6 h 1349"/>
                <a:gd name="T4" fmla="*/ 0 w 12"/>
                <a:gd name="T5" fmla="*/ 12 h 1349"/>
                <a:gd name="T6" fmla="*/ 0 w 12"/>
                <a:gd name="T7" fmla="*/ 1337 h 1349"/>
                <a:gd name="T8" fmla="*/ 0 w 12"/>
                <a:gd name="T9" fmla="*/ 1343 h 1349"/>
                <a:gd name="T10" fmla="*/ 6 w 12"/>
                <a:gd name="T11" fmla="*/ 1349 h 1349"/>
                <a:gd name="T12" fmla="*/ 6 w 12"/>
                <a:gd name="T13" fmla="*/ 1349 h 1349"/>
                <a:gd name="T14" fmla="*/ 6 w 12"/>
                <a:gd name="T15" fmla="*/ 1349 h 1349"/>
                <a:gd name="T16" fmla="*/ 12 w 12"/>
                <a:gd name="T17" fmla="*/ 1343 h 1349"/>
                <a:gd name="T18" fmla="*/ 12 w 12"/>
                <a:gd name="T19" fmla="*/ 1337 h 1349"/>
                <a:gd name="T20" fmla="*/ 12 w 12"/>
                <a:gd name="T21" fmla="*/ 12 h 1349"/>
                <a:gd name="T22" fmla="*/ 12 w 12"/>
                <a:gd name="T23" fmla="*/ 6 h 1349"/>
                <a:gd name="T24" fmla="*/ 6 w 12"/>
                <a:gd name="T25" fmla="*/ 0 h 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349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7"/>
                    <a:pt x="0" y="9"/>
                    <a:pt x="0" y="12"/>
                  </a:cubicBezTo>
                  <a:cubicBezTo>
                    <a:pt x="0" y="107"/>
                    <a:pt x="0" y="1245"/>
                    <a:pt x="0" y="1337"/>
                  </a:cubicBezTo>
                  <a:cubicBezTo>
                    <a:pt x="0" y="1341"/>
                    <a:pt x="0" y="1343"/>
                    <a:pt x="0" y="1343"/>
                  </a:cubicBezTo>
                  <a:cubicBezTo>
                    <a:pt x="0" y="1346"/>
                    <a:pt x="3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6" y="1349"/>
                    <a:pt x="6" y="1349"/>
                    <a:pt x="6" y="1349"/>
                  </a:cubicBezTo>
                  <a:cubicBezTo>
                    <a:pt x="9" y="1349"/>
                    <a:pt x="12" y="1346"/>
                    <a:pt x="12" y="1343"/>
                  </a:cubicBezTo>
                  <a:cubicBezTo>
                    <a:pt x="12" y="1343"/>
                    <a:pt x="12" y="1341"/>
                    <a:pt x="12" y="1337"/>
                  </a:cubicBezTo>
                  <a:cubicBezTo>
                    <a:pt x="12" y="1245"/>
                    <a:pt x="12" y="107"/>
                    <a:pt x="12" y="12"/>
                  </a:cubicBezTo>
                  <a:cubicBezTo>
                    <a:pt x="12" y="9"/>
                    <a:pt x="12" y="7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F5F6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6C7BA00B-8A44-4758-87CE-16A8DD7D7CCE}"/>
              </a:ext>
            </a:extLst>
          </p:cNvPr>
          <p:cNvSpPr/>
          <p:nvPr/>
        </p:nvSpPr>
        <p:spPr>
          <a:xfrm>
            <a:off x="4418012" y="2644264"/>
            <a:ext cx="6335712" cy="903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zh-CN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绘制二维图形的方法</a:t>
            </a:r>
            <a:endParaRPr lang="en-US" altLang="zh-CN" sz="4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F5C9F0D8-2B8D-4D49-A3ED-8B4CB606A2B6}"/>
              </a:ext>
            </a:extLst>
          </p:cNvPr>
          <p:cNvCxnSpPr/>
          <p:nvPr/>
        </p:nvCxnSpPr>
        <p:spPr>
          <a:xfrm>
            <a:off x="4425999" y="3540665"/>
            <a:ext cx="620345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>
            <a:extLst>
              <a:ext uri="{FF2B5EF4-FFF2-40B4-BE49-F238E27FC236}">
                <a16:creationId xmlns:a16="http://schemas.microsoft.com/office/drawing/2014/main" id="{C3EA4E7E-AC88-4D2E-81A7-98EC6E32C857}"/>
              </a:ext>
            </a:extLst>
          </p:cNvPr>
          <p:cNvSpPr/>
          <p:nvPr/>
        </p:nvSpPr>
        <p:spPr>
          <a:xfrm>
            <a:off x="1445092" y="1926024"/>
            <a:ext cx="2721980" cy="272198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MH_Number_1">
            <a:extLst>
              <a:ext uri="{FF2B5EF4-FFF2-40B4-BE49-F238E27FC236}">
                <a16:creationId xmlns:a16="http://schemas.microsoft.com/office/drawing/2014/main" id="{14EDCA7D-ECC3-473B-9E0B-87D035F67B8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0749" y="2179442"/>
            <a:ext cx="2168895" cy="2168895"/>
          </a:xfrm>
          <a:prstGeom prst="ellipse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altLang="zh-CN" sz="23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3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62CB8660-DF9A-4356-ABF8-B8C02D4D133B}"/>
              </a:ext>
            </a:extLst>
          </p:cNvPr>
          <p:cNvSpPr/>
          <p:nvPr/>
        </p:nvSpPr>
        <p:spPr>
          <a:xfrm>
            <a:off x="604433" y="1929233"/>
            <a:ext cx="4510008" cy="47157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75447E2-1636-4914-8437-534AAD7C8CEC}"/>
              </a:ext>
            </a:extLst>
          </p:cNvPr>
          <p:cNvSpPr/>
          <p:nvPr/>
        </p:nvSpPr>
        <p:spPr>
          <a:xfrm>
            <a:off x="171450" y="133350"/>
            <a:ext cx="11868150" cy="6604820"/>
          </a:xfrm>
          <a:prstGeom prst="rect">
            <a:avLst/>
          </a:prstGeom>
          <a:noFill/>
          <a:ln>
            <a:solidFill>
              <a:srgbClr val="1F1E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9F90E01-A4B2-4CBC-9456-F570DC4421BE}"/>
              </a:ext>
            </a:extLst>
          </p:cNvPr>
          <p:cNvSpPr/>
          <p:nvPr/>
        </p:nvSpPr>
        <p:spPr>
          <a:xfrm>
            <a:off x="958325" y="243732"/>
            <a:ext cx="341632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绘制二维图形的方法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B11A01A-CAC4-428E-A262-15450D13FD7F}"/>
              </a:ext>
            </a:extLst>
          </p:cNvPr>
          <p:cNvCxnSpPr/>
          <p:nvPr/>
        </p:nvCxnSpPr>
        <p:spPr>
          <a:xfrm>
            <a:off x="952265" y="766952"/>
            <a:ext cx="356693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F13A1491-780A-42C6-8DD1-ABCB47E20E14}"/>
              </a:ext>
            </a:extLst>
          </p:cNvPr>
          <p:cNvSpPr txBox="1"/>
          <p:nvPr/>
        </p:nvSpPr>
        <p:spPr>
          <a:xfrm>
            <a:off x="604433" y="874798"/>
            <a:ext cx="10728725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为了满足不同的用户需要，体现操作的灵活性、方便性，用户可以使用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“绘图”菜单、“绘图”工具栏、绘图命令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三种途径来绘制二维图形。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39">
            <a:extLst>
              <a:ext uri="{FF2B5EF4-FFF2-40B4-BE49-F238E27FC236}">
                <a16:creationId xmlns:a16="http://schemas.microsoft.com/office/drawing/2014/main" id="{2A421DF1-8985-43E6-B88B-E050C64E5656}"/>
              </a:ext>
            </a:extLst>
          </p:cNvPr>
          <p:cNvSpPr>
            <a:spLocks noEditPoints="1"/>
          </p:cNvSpPr>
          <p:nvPr/>
        </p:nvSpPr>
        <p:spPr bwMode="auto">
          <a:xfrm>
            <a:off x="225567" y="284352"/>
            <a:ext cx="711200" cy="482600"/>
          </a:xfrm>
          <a:custGeom>
            <a:avLst/>
            <a:gdLst>
              <a:gd name="T0" fmla="*/ 530896 w 71"/>
              <a:gd name="T1" fmla="*/ 180975 h 48"/>
              <a:gd name="T2" fmla="*/ 530896 w 71"/>
              <a:gd name="T3" fmla="*/ 351896 h 48"/>
              <a:gd name="T4" fmla="*/ 170287 w 71"/>
              <a:gd name="T5" fmla="*/ 351896 h 48"/>
              <a:gd name="T6" fmla="*/ 170287 w 71"/>
              <a:gd name="T7" fmla="*/ 170921 h 48"/>
              <a:gd name="T8" fmla="*/ 340575 w 71"/>
              <a:gd name="T9" fmla="*/ 241300 h 48"/>
              <a:gd name="T10" fmla="*/ 530896 w 71"/>
              <a:gd name="T11" fmla="*/ 180975 h 48"/>
              <a:gd name="T12" fmla="*/ 70118 w 71"/>
              <a:gd name="T13" fmla="*/ 211138 h 48"/>
              <a:gd name="T14" fmla="*/ 50085 w 71"/>
              <a:gd name="T15" fmla="*/ 301625 h 48"/>
              <a:gd name="T16" fmla="*/ 120203 w 71"/>
              <a:gd name="T17" fmla="*/ 301625 h 48"/>
              <a:gd name="T18" fmla="*/ 100169 w 71"/>
              <a:gd name="T19" fmla="*/ 211138 h 48"/>
              <a:gd name="T20" fmla="*/ 110186 w 71"/>
              <a:gd name="T21" fmla="*/ 191029 h 48"/>
              <a:gd name="T22" fmla="*/ 100169 w 71"/>
              <a:gd name="T23" fmla="*/ 180975 h 48"/>
              <a:gd name="T24" fmla="*/ 100169 w 71"/>
              <a:gd name="T25" fmla="*/ 150813 h 48"/>
              <a:gd name="T26" fmla="*/ 140237 w 71"/>
              <a:gd name="T27" fmla="*/ 160867 h 48"/>
              <a:gd name="T28" fmla="*/ 140237 w 71"/>
              <a:gd name="T29" fmla="*/ 361950 h 48"/>
              <a:gd name="T30" fmla="*/ 140237 w 71"/>
              <a:gd name="T31" fmla="*/ 372004 h 48"/>
              <a:gd name="T32" fmla="*/ 150254 w 71"/>
              <a:gd name="T33" fmla="*/ 382058 h 48"/>
              <a:gd name="T34" fmla="*/ 560946 w 71"/>
              <a:gd name="T35" fmla="*/ 382058 h 48"/>
              <a:gd name="T36" fmla="*/ 560946 w 71"/>
              <a:gd name="T37" fmla="*/ 361950 h 48"/>
              <a:gd name="T38" fmla="*/ 570963 w 71"/>
              <a:gd name="T39" fmla="*/ 170921 h 48"/>
              <a:gd name="T40" fmla="*/ 701183 w 71"/>
              <a:gd name="T41" fmla="*/ 130704 h 48"/>
              <a:gd name="T42" fmla="*/ 711200 w 71"/>
              <a:gd name="T43" fmla="*/ 100542 h 48"/>
              <a:gd name="T44" fmla="*/ 360608 w 71"/>
              <a:gd name="T45" fmla="*/ 0 h 48"/>
              <a:gd name="T46" fmla="*/ 0 w 71"/>
              <a:gd name="T47" fmla="*/ 90488 h 48"/>
              <a:gd name="T48" fmla="*/ 0 w 71"/>
              <a:gd name="T49" fmla="*/ 110596 h 48"/>
              <a:gd name="T50" fmla="*/ 70118 w 71"/>
              <a:gd name="T51" fmla="*/ 140758 h 48"/>
              <a:gd name="T52" fmla="*/ 70118 w 71"/>
              <a:gd name="T53" fmla="*/ 180975 h 48"/>
              <a:gd name="T54" fmla="*/ 70118 w 71"/>
              <a:gd name="T55" fmla="*/ 191029 h 48"/>
              <a:gd name="T56" fmla="*/ 70118 w 71"/>
              <a:gd name="T57" fmla="*/ 211138 h 48"/>
              <a:gd name="T58" fmla="*/ 130220 w 71"/>
              <a:gd name="T59" fmla="*/ 130704 h 48"/>
              <a:gd name="T60" fmla="*/ 80135 w 71"/>
              <a:gd name="T61" fmla="*/ 110596 h 48"/>
              <a:gd name="T62" fmla="*/ 310524 w 71"/>
              <a:gd name="T63" fmla="*/ 60325 h 48"/>
              <a:gd name="T64" fmla="*/ 350592 w 71"/>
              <a:gd name="T65" fmla="*/ 50271 h 48"/>
              <a:gd name="T66" fmla="*/ 400676 w 71"/>
              <a:gd name="T67" fmla="*/ 70379 h 48"/>
              <a:gd name="T68" fmla="*/ 350592 w 71"/>
              <a:gd name="T69" fmla="*/ 100542 h 48"/>
              <a:gd name="T70" fmla="*/ 320541 w 71"/>
              <a:gd name="T71" fmla="*/ 90488 h 48"/>
              <a:gd name="T72" fmla="*/ 130220 w 71"/>
              <a:gd name="T73" fmla="*/ 130704 h 4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1"/>
              <a:gd name="T112" fmla="*/ 0 h 48"/>
              <a:gd name="T113" fmla="*/ 71 w 71"/>
              <a:gd name="T114" fmla="*/ 48 h 4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1" h="48">
                <a:moveTo>
                  <a:pt x="53" y="18"/>
                </a:moveTo>
                <a:cubicBezTo>
                  <a:pt x="53" y="35"/>
                  <a:pt x="53" y="35"/>
                  <a:pt x="53" y="35"/>
                </a:cubicBezTo>
                <a:cubicBezTo>
                  <a:pt x="43" y="40"/>
                  <a:pt x="31" y="43"/>
                  <a:pt x="17" y="35"/>
                </a:cubicBezTo>
                <a:cubicBezTo>
                  <a:pt x="17" y="17"/>
                  <a:pt x="17" y="17"/>
                  <a:pt x="17" y="17"/>
                </a:cubicBezTo>
                <a:cubicBezTo>
                  <a:pt x="34" y="24"/>
                  <a:pt x="34" y="24"/>
                  <a:pt x="34" y="24"/>
                </a:cubicBezTo>
                <a:cubicBezTo>
                  <a:pt x="53" y="18"/>
                  <a:pt x="53" y="18"/>
                  <a:pt x="53" y="18"/>
                </a:cubicBezTo>
                <a:close/>
                <a:moveTo>
                  <a:pt x="7" y="21"/>
                </a:moveTo>
                <a:cubicBezTo>
                  <a:pt x="5" y="30"/>
                  <a:pt x="5" y="30"/>
                  <a:pt x="5" y="30"/>
                </a:cubicBezTo>
                <a:cubicBezTo>
                  <a:pt x="7" y="32"/>
                  <a:pt x="9" y="32"/>
                  <a:pt x="12" y="3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1" y="20"/>
                  <a:pt x="11" y="19"/>
                </a:cubicBezTo>
                <a:cubicBezTo>
                  <a:pt x="11" y="19"/>
                  <a:pt x="10" y="18"/>
                  <a:pt x="10" y="18"/>
                </a:cubicBezTo>
                <a:cubicBezTo>
                  <a:pt x="10" y="15"/>
                  <a:pt x="10" y="15"/>
                  <a:pt x="10" y="15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36"/>
                  <a:pt x="14" y="36"/>
                  <a:pt x="14" y="36"/>
                </a:cubicBezTo>
                <a:cubicBezTo>
                  <a:pt x="14" y="37"/>
                  <a:pt x="14" y="37"/>
                  <a:pt x="14" y="37"/>
                </a:cubicBezTo>
                <a:cubicBezTo>
                  <a:pt x="15" y="38"/>
                  <a:pt x="15" y="38"/>
                  <a:pt x="15" y="38"/>
                </a:cubicBezTo>
                <a:cubicBezTo>
                  <a:pt x="30" y="48"/>
                  <a:pt x="46" y="43"/>
                  <a:pt x="56" y="38"/>
                </a:cubicBezTo>
                <a:cubicBezTo>
                  <a:pt x="56" y="36"/>
                  <a:pt x="56" y="36"/>
                  <a:pt x="56" y="36"/>
                </a:cubicBezTo>
                <a:cubicBezTo>
                  <a:pt x="57" y="17"/>
                  <a:pt x="57" y="17"/>
                  <a:pt x="57" y="17"/>
                </a:cubicBezTo>
                <a:cubicBezTo>
                  <a:pt x="70" y="13"/>
                  <a:pt x="70" y="13"/>
                  <a:pt x="70" y="13"/>
                </a:cubicBezTo>
                <a:cubicBezTo>
                  <a:pt x="71" y="10"/>
                  <a:pt x="71" y="10"/>
                  <a:pt x="71" y="10"/>
                </a:cubicBezTo>
                <a:cubicBezTo>
                  <a:pt x="36" y="0"/>
                  <a:pt x="36" y="0"/>
                  <a:pt x="36" y="0"/>
                </a:cubicBezTo>
                <a:cubicBezTo>
                  <a:pt x="0" y="9"/>
                  <a:pt x="0" y="9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9"/>
                  <a:pt x="7" y="19"/>
                </a:cubicBezTo>
                <a:cubicBezTo>
                  <a:pt x="7" y="20"/>
                  <a:pt x="7" y="20"/>
                  <a:pt x="7" y="21"/>
                </a:cubicBezTo>
                <a:close/>
                <a:moveTo>
                  <a:pt x="13" y="13"/>
                </a:moveTo>
                <a:cubicBezTo>
                  <a:pt x="8" y="11"/>
                  <a:pt x="8" y="11"/>
                  <a:pt x="8" y="11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4" y="5"/>
                  <a:pt x="35" y="5"/>
                </a:cubicBezTo>
                <a:cubicBezTo>
                  <a:pt x="38" y="5"/>
                  <a:pt x="40" y="6"/>
                  <a:pt x="40" y="7"/>
                </a:cubicBezTo>
                <a:cubicBezTo>
                  <a:pt x="40" y="9"/>
                  <a:pt x="38" y="10"/>
                  <a:pt x="35" y="10"/>
                </a:cubicBezTo>
                <a:cubicBezTo>
                  <a:pt x="34" y="10"/>
                  <a:pt x="32" y="9"/>
                  <a:pt x="32" y="9"/>
                </a:cubicBezTo>
                <a:lnTo>
                  <a:pt x="13" y="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477A1BE1-38FE-45E4-8AD3-F08D34311B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24480" y="1929233"/>
            <a:ext cx="4998253" cy="4715790"/>
          </a:xfrm>
          <a:prstGeom prst="rect">
            <a:avLst/>
          </a:prstGeom>
        </p:spPr>
      </p:pic>
      <p:sp>
        <p:nvSpPr>
          <p:cNvPr id="54" name="矩形 53">
            <a:extLst>
              <a:ext uri="{FF2B5EF4-FFF2-40B4-BE49-F238E27FC236}">
                <a16:creationId xmlns:a16="http://schemas.microsoft.com/office/drawing/2014/main" id="{47006540-3EBB-46BC-914A-6AE6ADC17D52}"/>
              </a:ext>
            </a:extLst>
          </p:cNvPr>
          <p:cNvSpPr/>
          <p:nvPr/>
        </p:nvSpPr>
        <p:spPr>
          <a:xfrm>
            <a:off x="1284598" y="2441671"/>
            <a:ext cx="3426886" cy="2900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、使用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菜单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绘图菜单如下图所示，其中包含了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Auto CAD</a:t>
            </a:r>
            <a:r>
              <a:rPr lang="zh-CN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几乎所有的绘图命令，可以通过选择该菜单中的命令或子命令，绘制出相应的二维图形。</a:t>
            </a:r>
          </a:p>
        </p:txBody>
      </p:sp>
    </p:spTree>
    <p:extLst>
      <p:ext uri="{BB962C8B-B14F-4D97-AF65-F5344CB8AC3E}">
        <p14:creationId xmlns:p14="http://schemas.microsoft.com/office/powerpoint/2010/main" val="28513054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715221728"/>
  <p:tag name="MH_LIBRARY" val="CONTENTS"/>
  <p:tag name="MH_TYPE" val="NUMBER"/>
  <p:tag name="ID" val="553516"/>
  <p:tag name="MH_ORDER" val="1"/>
</p:tagLst>
</file>

<file path=ppt/theme/theme1.xml><?xml version="1.0" encoding="utf-8"?>
<a:theme xmlns:a="http://schemas.openxmlformats.org/drawingml/2006/main" name="Office 主题​​">
  <a:themeElements>
    <a:clrScheme name="简笔画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BDDBA"/>
      </a:accent1>
      <a:accent2>
        <a:srgbClr val="F7AB6F"/>
      </a:accent2>
      <a:accent3>
        <a:srgbClr val="62C3D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1573</TotalTime>
  <Words>1156</Words>
  <Application>Microsoft Office PowerPoint</Application>
  <PresentationFormat>宽屏</PresentationFormat>
  <Paragraphs>185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等线</vt:lpstr>
      <vt:lpstr>等线 Light</vt:lpstr>
      <vt:lpstr>黑体</vt:lpstr>
      <vt:lpstr>华文彩云</vt:lpstr>
      <vt:lpstr>宋体</vt:lpstr>
      <vt:lpstr>微软雅黑</vt:lpstr>
      <vt:lpstr>Arial</vt:lpstr>
      <vt:lpstr>Calibri</vt:lpstr>
      <vt:lpstr>Wingdings</vt:lpstr>
      <vt:lpstr>Office 主题​​</vt:lpstr>
      <vt:lpstr>AutoCAD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敏</cp:lastModifiedBy>
  <cp:revision>87</cp:revision>
  <dcterms:created xsi:type="dcterms:W3CDTF">2017-08-09T02:10:22Z</dcterms:created>
  <dcterms:modified xsi:type="dcterms:W3CDTF">2020-06-02T11:07:12Z</dcterms:modified>
</cp:coreProperties>
</file>