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334135" y="97663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模块三    家禽解剖生理的认知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071880" y="2334895"/>
            <a:ext cx="9144000" cy="2831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项目四   家禽内分泌、神经系统和体温的认识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任务三  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体温的认识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fontAlgn="auto">
              <a:lnSpc>
                <a:spcPct val="150000"/>
              </a:lnSpc>
            </a:pP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了解体温形成过程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熟识家禽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体温调节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特点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能识别家禽体温异常表现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98525" y="1346835"/>
            <a:ext cx="10515600" cy="725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81075" y="627380"/>
            <a:ext cx="1072261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一、家禽体温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体温：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高于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家畜，正常成禽直肠温度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℃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：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鸡39.6～43.6    鸭41.0～42.5   鹅40.0～41.3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鸽41.3～42.2    火鸡41.0～41.2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雏禽：体温较低，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30℃，至2～3周，达成禽水平。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成鸡体温昼夜变动规律：下午5时最高（41～44℃）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                             午夜最底（40.5℃）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成年鸡等热范围：16～26℃。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家禽对体温升高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耐受性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较强，致死体温：46～47℃。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4455795" y="4441190"/>
            <a:ext cx="170180" cy="49657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左大括号 8201"/>
          <p:cNvSpPr/>
          <p:nvPr/>
        </p:nvSpPr>
        <p:spPr>
          <a:xfrm>
            <a:off x="1316990" y="2208530"/>
            <a:ext cx="306705" cy="91948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76020" y="474980"/>
            <a:ext cx="1061085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二、家禽体温调节的特点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       </a:t>
            </a:r>
            <a:endParaRPr lang="zh-CN" altLang="en-US" sz="28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         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温度感受器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：喙部、胸腹部，有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       调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温中枢：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丘脑下部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       特点：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无汗腺，散热差。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高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温时表现：会出现翅膀下垂、站立、热喘息、咽喉颤动等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低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温时表现：单腿站立、坐伏、头藏于翅膀下、相互拥挤、争相下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钻、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           肌肉寒颤、羽毛蓬松等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幼禽调温能力较差，应注意保温。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左大括号 2"/>
          <p:cNvSpPr/>
          <p:nvPr/>
        </p:nvSpPr>
        <p:spPr>
          <a:xfrm>
            <a:off x="2595245" y="1602740"/>
            <a:ext cx="75565" cy="8750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左大括号 3"/>
          <p:cNvSpPr/>
          <p:nvPr/>
        </p:nvSpPr>
        <p:spPr>
          <a:xfrm>
            <a:off x="1304290" y="3344545"/>
            <a:ext cx="75565" cy="8750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47" name="左大括号 8201"/>
          <p:cNvSpPr/>
          <p:nvPr/>
        </p:nvSpPr>
        <p:spPr>
          <a:xfrm>
            <a:off x="2403475" y="1529080"/>
            <a:ext cx="95885" cy="979170"/>
          </a:xfrm>
          <a:prstGeom prst="leftBrace">
            <a:avLst>
              <a:gd name="adj1" fmla="val 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左大括号 8201"/>
          <p:cNvSpPr/>
          <p:nvPr/>
        </p:nvSpPr>
        <p:spPr>
          <a:xfrm>
            <a:off x="1121410" y="3051810"/>
            <a:ext cx="200660" cy="859155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fontAlgn="auto">
              <a:lnSpc>
                <a:spcPct val="150000"/>
              </a:lnSpc>
            </a:pP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家禽体温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___家畜。</a:t>
            </a:r>
            <a:endParaRPr lang="zh-CN" altLang="en-US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家禽对体温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___较强；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幼禽体温低于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______，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调温能力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，应注意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。</a:t>
            </a:r>
            <a:endParaRPr lang="zh-CN" altLang="en-US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家禽等热范围是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℃，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98525" y="1346835"/>
            <a:ext cx="10515600" cy="725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             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复习思考题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WPS 演示</Application>
  <PresentationFormat>宽屏</PresentationFormat>
  <Paragraphs>48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6</cp:revision>
  <dcterms:created xsi:type="dcterms:W3CDTF">2020-10-30T03:05:00Z</dcterms:created>
  <dcterms:modified xsi:type="dcterms:W3CDTF">2020-11-21T15:28:56Z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