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334135" y="97663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/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模块三    家禽解剖生理认知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071880" y="2334895"/>
            <a:ext cx="9144000" cy="2831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项目四   家禽内分泌、神经系统和体温的认识</a:t>
            </a:r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任务一  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家禽内分泌的认识</a:t>
            </a:r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fontAlgn="auto">
              <a:lnSpc>
                <a:spcPct val="150000"/>
              </a:lnSpc>
            </a:pP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了解家禽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内分泌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组成和功能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熟识家禽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内分泌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器官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的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形态结构和生理功能特点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识别家禽主要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内分泌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器官位置、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形态结构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98525" y="1346835"/>
            <a:ext cx="10515600" cy="725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39495" y="890270"/>
            <a:ext cx="10687050" cy="4646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家禽内分泌系统组成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   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内分泌器官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内分泌细胞</a:t>
            </a:r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一、甲状腺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     位置：胸腔前口处气管两侧，紧靠颈总动脉和颈静脉。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形态：一对、椭圆形、暗红色的小体。呈黄豆粒大小。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机能：分泌甲状腺激素。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左大括号 8201"/>
          <p:cNvSpPr/>
          <p:nvPr/>
        </p:nvSpPr>
        <p:spPr>
          <a:xfrm>
            <a:off x="1332230" y="1951355"/>
            <a:ext cx="231140" cy="90424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59510" y="1305560"/>
            <a:ext cx="10566400" cy="5015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二、甲状旁腺：呈黄色或淡褐色，很小，位于甲状腺后端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三、脑垂体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位置：丘脑下部，呈扁平长卵圆形，以垂体柄与间脑相连，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分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垂体前叶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垂体后叶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机能：分泌多种激素，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调节机体的生长发育及新陈代谢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                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47" name="左大括号 8201"/>
          <p:cNvSpPr/>
          <p:nvPr/>
        </p:nvSpPr>
        <p:spPr>
          <a:xfrm>
            <a:off x="1573530" y="3596005"/>
            <a:ext cx="140970" cy="99441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20470" y="751840"/>
            <a:ext cx="10324465" cy="5754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四、肾上腺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      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位置： 左右各一，位于肾前端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形态：卵圆形、锥形或不规则形，黄色、橘黄或淡褐色。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结构功能：同家畜相似。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五、腮后腺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形态位置：成对，位于甲状腺和甲状旁腺的后方，呈球形，淡红色。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功能：能分泌降钙素，调节血钙水平。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六、胰岛：同家畜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04595" y="1582420"/>
            <a:ext cx="9344660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七、性腺     基本同家畜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zh-CN" altLang="en-US" sz="28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雌激素：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促进输卵管发育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孕激素：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促进母禽排卵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左大括号 2"/>
          <p:cNvSpPr/>
          <p:nvPr/>
        </p:nvSpPr>
        <p:spPr>
          <a:xfrm>
            <a:off x="1689735" y="2658110"/>
            <a:ext cx="75565" cy="8750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zh-CN"/>
              <a:t> </a:t>
            </a:r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复习思考题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家禽内分泌由___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___和______组成。</a:t>
            </a:r>
            <a:endParaRPr lang="zh-CN" altLang="en-US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雌激素可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促进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___发育。</a:t>
            </a:r>
            <a:endParaRPr lang="zh-CN" altLang="en-US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 孕激素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可</a:t>
            </a:r>
            <a:r>
              <a:rPr lang="en-US" altLang="zh-CN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促进母禽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</a:t>
            </a:r>
            <a:r>
              <a:rPr lang="en-US" altLang="zh-CN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en-US" altLang="zh-CN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WPS 演示</Application>
  <PresentationFormat>宽屏</PresentationFormat>
  <Paragraphs>68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复习思考题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8</cp:revision>
  <dcterms:created xsi:type="dcterms:W3CDTF">2020-10-30T02:50:00Z</dcterms:created>
  <dcterms:modified xsi:type="dcterms:W3CDTF">2020-11-21T15:27:58Z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