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4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0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83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2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06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22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5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9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02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0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54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7497-E6EC-4BFD-A5A2-9C7A6B0E8304}" type="datetimeFigureOut">
              <a:rPr lang="zh-CN" altLang="en-US" smtClean="0"/>
              <a:t>2021/2/11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857F-3E26-4D9F-904E-2DD5493CE0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3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982" y="872837"/>
            <a:ext cx="9144000" cy="1286308"/>
          </a:xfrm>
        </p:spPr>
        <p:txBody>
          <a:bodyPr/>
          <a:lstStyle/>
          <a:p>
            <a:r>
              <a:rPr lang="zh-CN" altLang="en-US" dirty="0" smtClean="0"/>
              <a:t>任务</a:t>
            </a:r>
            <a:r>
              <a:rPr lang="en-US" altLang="zh-CN" dirty="0" smtClean="0"/>
              <a:t>5  </a:t>
            </a:r>
            <a:r>
              <a:rPr lang="zh-CN" altLang="en-US" dirty="0" smtClean="0"/>
              <a:t>猪子宫炎防治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81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</a:t>
            </a:r>
            <a:r>
              <a:rPr lang="zh-CN" altLang="zh-CN" dirty="0" smtClean="0"/>
              <a:t>子宫内膜</a:t>
            </a:r>
            <a:r>
              <a:rPr lang="zh-CN" altLang="zh-CN" dirty="0"/>
              <a:t>炎是子宫黏膜的粘液性或化脓性炎症。本病是常见的母猪生殖器宫疾病，是造成母猪不育的主要原因之一。可分为急性和慢性两种。急性子宫内膜炎多发生于产后，因子宫黏膜受到损伤和感染而发病，多数伴有全身症状；慢性子宫内膜炎多由急性子宫内膜炎转变而来，炎症变化一般局限于子宫黏膜，一般无全身症状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64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一、病因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    </a:t>
            </a:r>
            <a:r>
              <a:rPr lang="zh-CN" altLang="zh-CN" dirty="0" smtClean="0"/>
              <a:t>配种</a:t>
            </a:r>
            <a:r>
              <a:rPr lang="zh-CN" altLang="zh-CN" dirty="0"/>
              <a:t>、人工授精、阴道检查、分娩及难产助产时消毒不严，胎衣不下、子宫脱出及产道损伤之后，细菌</a:t>
            </a:r>
            <a:r>
              <a:rPr lang="en-US" altLang="zh-CN" dirty="0"/>
              <a:t>(</a:t>
            </a:r>
            <a:r>
              <a:rPr lang="zh-CN" altLang="zh-CN" dirty="0"/>
              <a:t>大肠杆菌、链球菌、葡萄球菌、棒状杆菌、变形杆菌、绿脓杆菌等</a:t>
            </a:r>
            <a:r>
              <a:rPr lang="en-US" altLang="zh-CN" dirty="0"/>
              <a:t>)</a:t>
            </a:r>
            <a:r>
              <a:rPr lang="zh-CN" altLang="zh-CN" dirty="0"/>
              <a:t>侵入而引起发病；饲养管理不当，机体抵抗力降低时更容易发病。布鲁氏菌病、副伤寒等传染病时也常并发子宫内膜炎。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862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二、临床诊断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zh-CN" dirty="0"/>
              <a:t>急性子宫内膜炎</a:t>
            </a:r>
            <a:r>
              <a:rPr lang="en-US" altLang="zh-CN" dirty="0"/>
              <a:t>  </a:t>
            </a:r>
            <a:r>
              <a:rPr lang="zh-CN" altLang="zh-CN" dirty="0"/>
              <a:t>多发生在产后几天或流产后，全身症状明显，食欲减退或废绝，体温升高，鼻镜干燥，时常努责，阴道流出红色污秽有腥臭气味的分泌物，如不及时治疗可形成败血症和脓毒败血症引起死亡，或转为慢性子宫内膜炎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en-US" altLang="zh-CN" dirty="0"/>
              <a:t>2.</a:t>
            </a:r>
            <a:r>
              <a:rPr lang="zh-CN" altLang="zh-CN" dirty="0"/>
              <a:t>慢性子宫内膜炎</a:t>
            </a:r>
            <a:r>
              <a:rPr lang="en-US" altLang="zh-CN" dirty="0"/>
              <a:t>  </a:t>
            </a:r>
            <a:r>
              <a:rPr lang="zh-CN" altLang="zh-CN" dirty="0"/>
              <a:t>全身症状不明显，多于发情期间在母猪尾根阴门周围附近有结痂或粘稠分泌物，其颜色呈淡灰白色、黄色、暗灰色等。病猪发情不正常，或延迟，或发情周期正常，但屡配不孕，有的受孕后不久又发生胚胎死亡或流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892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三、实验室诊断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/>
              <a:t>患急性子宫内膜炎的猪，一般临床症状比较明显，不难做出诊断。慢性子宫内膜炎，因无明显临床症状，较难诊断，可用实验室诊断方法进行确诊。</a:t>
            </a:r>
          </a:p>
          <a:p>
            <a:r>
              <a:rPr lang="en-US" altLang="zh-CN" dirty="0"/>
              <a:t>1.</a:t>
            </a:r>
            <a:r>
              <a:rPr lang="zh-CN" altLang="zh-CN" dirty="0"/>
              <a:t>子宫回流液检查</a:t>
            </a:r>
            <a:r>
              <a:rPr lang="en-US" altLang="zh-CN" dirty="0"/>
              <a:t>  </a:t>
            </a:r>
            <a:r>
              <a:rPr lang="zh-CN" altLang="zh-CN" dirty="0"/>
              <a:t>冲洗子宫，镜检回流液，若发现脱落的子宫黏膜上皮细胞、白细胞或脓球，即表明子宫内膜有炎症。</a:t>
            </a:r>
          </a:p>
          <a:p>
            <a:r>
              <a:rPr lang="en-US" altLang="zh-CN" dirty="0"/>
              <a:t>2.</a:t>
            </a:r>
            <a:r>
              <a:rPr lang="zh-CN" altLang="zh-CN" dirty="0"/>
              <a:t>发情时分泌物检查</a:t>
            </a:r>
            <a:r>
              <a:rPr lang="en-US" altLang="zh-CN" dirty="0"/>
              <a:t>  </a:t>
            </a:r>
            <a:r>
              <a:rPr lang="zh-CN" altLang="zh-CN" dirty="0"/>
              <a:t>发情时取分泌物</a:t>
            </a:r>
            <a:r>
              <a:rPr lang="en-US" altLang="zh-CN" dirty="0"/>
              <a:t>2ml</a:t>
            </a:r>
            <a:r>
              <a:rPr lang="zh-CN" altLang="zh-CN" dirty="0"/>
              <a:t>，置洁净的试管内，加入等量</a:t>
            </a:r>
            <a:r>
              <a:rPr lang="en-US" altLang="zh-CN" dirty="0"/>
              <a:t>4%</a:t>
            </a:r>
            <a:r>
              <a:rPr lang="zh-CN" altLang="zh-CN" dirty="0"/>
              <a:t>氢氧化钠液，煮沸冷却后无色为正常，呈微黄色或拧檬黄色为阳性。</a:t>
            </a:r>
          </a:p>
          <a:p>
            <a:r>
              <a:rPr lang="en-US" altLang="zh-CN" dirty="0"/>
              <a:t>3.</a:t>
            </a:r>
            <a:r>
              <a:rPr lang="zh-CN" altLang="zh-CN" dirty="0"/>
              <a:t>分泌物生物学检查</a:t>
            </a:r>
            <a:r>
              <a:rPr lang="en-US" altLang="zh-CN" dirty="0"/>
              <a:t>  </a:t>
            </a:r>
            <a:r>
              <a:rPr lang="zh-CN" altLang="zh-CN" dirty="0"/>
              <a:t>将一载玻片加温至</a:t>
            </a:r>
            <a:r>
              <a:rPr lang="en-US" altLang="zh-CN" dirty="0"/>
              <a:t>38</a:t>
            </a:r>
            <a:r>
              <a:rPr lang="zh-CN" altLang="zh-CN" dirty="0"/>
              <a:t>℃ ，在玻片不同部位各滴一滴精液，其中一滴加被检分泌物，另一滴作对照。然后镜检精子活动情况，精子很快死亡或凝聚者为阳性。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734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四、治疗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dirty="0"/>
              <a:t>治疗原则是增强机体的抵抗力，消除炎症及恢复子宫机能。</a:t>
            </a:r>
          </a:p>
          <a:p>
            <a:r>
              <a:rPr lang="en-US" altLang="zh-CN" dirty="0"/>
              <a:t>1.</a:t>
            </a:r>
            <a:r>
              <a:rPr lang="zh-CN" altLang="zh-CN" dirty="0"/>
              <a:t>改善饲养管理</a:t>
            </a:r>
            <a:r>
              <a:rPr lang="en-US" altLang="zh-CN" dirty="0"/>
              <a:t>  </a:t>
            </a:r>
            <a:r>
              <a:rPr lang="zh-CN" altLang="zh-CN" dirty="0"/>
              <a:t>给予富有营养和含维生素的全价饲料，适当加强运动，提高机体抵抗力，促进生殖机能的恢复。</a:t>
            </a:r>
          </a:p>
          <a:p>
            <a:r>
              <a:rPr lang="en-US" altLang="zh-CN" dirty="0"/>
              <a:t>2.</a:t>
            </a:r>
            <a:r>
              <a:rPr lang="zh-CN" altLang="zh-CN" dirty="0"/>
              <a:t>冲洗子宫</a:t>
            </a:r>
            <a:r>
              <a:rPr lang="en-US" altLang="zh-CN" dirty="0"/>
              <a:t>  </a:t>
            </a:r>
            <a:r>
              <a:rPr lang="zh-CN" altLang="zh-CN" dirty="0"/>
              <a:t>使用防腐剂冲洗子宫可清除子宫内的渗出物，消除炎症，是治疗急、慢性子宫内膜炎的有效疗法之一。</a:t>
            </a:r>
          </a:p>
          <a:p>
            <a:r>
              <a:rPr lang="zh-CN" altLang="zh-CN" dirty="0"/>
              <a:t>冲洗子宫，除在产后以外，最好在发情时进行。必要时事先可肌内注射己烯雌酚</a:t>
            </a:r>
            <a:r>
              <a:rPr lang="en-US" altLang="zh-CN" dirty="0"/>
              <a:t>20</a:t>
            </a:r>
            <a:r>
              <a:rPr lang="zh-CN" altLang="zh-CN" dirty="0"/>
              <a:t>～</a:t>
            </a:r>
            <a:r>
              <a:rPr lang="en-US" altLang="zh-CN" dirty="0"/>
              <a:t>30mg</a:t>
            </a:r>
            <a:r>
              <a:rPr lang="zh-CN" altLang="zh-CN" dirty="0"/>
              <a:t>，促使子宫颈松弛开张后，再行冲洗。药液温度最好在</a:t>
            </a:r>
            <a:r>
              <a:rPr lang="en-US" altLang="zh-CN" dirty="0"/>
              <a:t>35</a:t>
            </a:r>
            <a:r>
              <a:rPr lang="zh-CN" altLang="zh-CN" dirty="0"/>
              <a:t>～</a:t>
            </a:r>
            <a:r>
              <a:rPr lang="en-US" altLang="zh-CN" dirty="0"/>
              <a:t>45</a:t>
            </a:r>
            <a:r>
              <a:rPr lang="zh-CN" altLang="zh-CN" dirty="0"/>
              <a:t>℃ ，能增强子宫的血液循环。量不宜过大，压力不宜过强，一般每次进量</a:t>
            </a:r>
            <a:r>
              <a:rPr lang="en-US" altLang="zh-CN" dirty="0"/>
              <a:t>500</a:t>
            </a:r>
            <a:r>
              <a:rPr lang="zh-CN" altLang="zh-CN" dirty="0"/>
              <a:t>～</a:t>
            </a:r>
            <a:r>
              <a:rPr lang="en-US" altLang="zh-CN" dirty="0"/>
              <a:t>100ml</a:t>
            </a:r>
            <a:r>
              <a:rPr lang="zh-CN" altLang="zh-CN" dirty="0"/>
              <a:t>，反复冲洗，直至排出的液体变为透明为止。冲洗后必须排净子宫内液体，以免引起子宫迟缓或感染的扩散。</a:t>
            </a:r>
          </a:p>
          <a:p>
            <a:r>
              <a:rPr lang="zh-CN" altLang="zh-CN" dirty="0"/>
              <a:t>冲洗用药可用碘盐水</a:t>
            </a:r>
            <a:r>
              <a:rPr lang="en-US" altLang="zh-CN" dirty="0"/>
              <a:t>(1%</a:t>
            </a:r>
            <a:r>
              <a:rPr lang="zh-CN" altLang="zh-CN" dirty="0"/>
              <a:t>氯化钠溶液</a:t>
            </a:r>
            <a:r>
              <a:rPr lang="en-US" altLang="zh-CN" dirty="0"/>
              <a:t>1000ml</a:t>
            </a:r>
            <a:r>
              <a:rPr lang="zh-CN" altLang="zh-CN" dirty="0"/>
              <a:t>中加</a:t>
            </a:r>
            <a:r>
              <a:rPr lang="en-US" altLang="zh-CN" dirty="0"/>
              <a:t>2%</a:t>
            </a:r>
            <a:r>
              <a:rPr lang="zh-CN" altLang="zh-CN" dirty="0"/>
              <a:t>碘酊</a:t>
            </a:r>
            <a:r>
              <a:rPr lang="en-US" altLang="zh-CN" dirty="0"/>
              <a:t>20ml)3000</a:t>
            </a:r>
            <a:r>
              <a:rPr lang="zh-CN" altLang="zh-CN" dirty="0"/>
              <a:t>～</a:t>
            </a:r>
            <a:r>
              <a:rPr lang="en-US" altLang="zh-CN" dirty="0"/>
              <a:t>5000mL</a:t>
            </a:r>
            <a:r>
              <a:rPr lang="zh-CN" altLang="zh-CN" dirty="0"/>
              <a:t>，反复冲洗。此外，也可用</a:t>
            </a:r>
            <a:r>
              <a:rPr lang="en-US" altLang="zh-CN" dirty="0"/>
              <a:t>0.02%</a:t>
            </a:r>
            <a:r>
              <a:rPr lang="zh-CN" altLang="zh-CN" dirty="0"/>
              <a:t>新清尔灭溶液、</a:t>
            </a:r>
            <a:r>
              <a:rPr lang="en-US" altLang="zh-CN" dirty="0"/>
              <a:t>0.1%</a:t>
            </a:r>
            <a:r>
              <a:rPr lang="zh-CN" altLang="zh-CN" dirty="0"/>
              <a:t>雷佛奴尔溶液或</a:t>
            </a:r>
            <a:r>
              <a:rPr lang="en-US" altLang="zh-CN" dirty="0"/>
              <a:t>0.1%</a:t>
            </a:r>
            <a:r>
              <a:rPr lang="zh-CN" altLang="zh-CN" dirty="0"/>
              <a:t>高锰酸钾溶液冲洗子宫。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864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四、治疗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zh-CN" dirty="0"/>
              <a:t>注入药液</a:t>
            </a:r>
            <a:r>
              <a:rPr lang="en-US" altLang="zh-CN" dirty="0"/>
              <a:t>  </a:t>
            </a:r>
            <a:r>
              <a:rPr lang="zh-CN" altLang="zh-CN" dirty="0"/>
              <a:t>冲洗后，向子宫内注入抗菌药</a:t>
            </a:r>
            <a:r>
              <a:rPr lang="en-US" altLang="zh-CN" dirty="0"/>
              <a:t>(</a:t>
            </a:r>
            <a:r>
              <a:rPr lang="zh-CN" altLang="zh-CN" dirty="0"/>
              <a:t>如青霉素</a:t>
            </a:r>
            <a:r>
              <a:rPr lang="en-US" altLang="zh-CN" dirty="0"/>
              <a:t>640</a:t>
            </a:r>
            <a:r>
              <a:rPr lang="zh-CN" altLang="zh-CN" dirty="0"/>
              <a:t>万</a:t>
            </a:r>
            <a:r>
              <a:rPr lang="en-US" altLang="zh-CN" dirty="0"/>
              <a:t>IU</a:t>
            </a:r>
            <a:r>
              <a:rPr lang="zh-CN" altLang="zh-CN" dirty="0"/>
              <a:t>，恩诺沙星</a:t>
            </a:r>
            <a:r>
              <a:rPr lang="en-US" altLang="zh-CN" dirty="0"/>
              <a:t>0.5g</a:t>
            </a:r>
            <a:r>
              <a:rPr lang="zh-CN" altLang="zh-CN" dirty="0"/>
              <a:t>，甲硝唑</a:t>
            </a:r>
            <a:r>
              <a:rPr lang="en-US" altLang="zh-CN" dirty="0"/>
              <a:t>1g)</a:t>
            </a:r>
            <a:r>
              <a:rPr lang="zh-CN" altLang="zh-CN" dirty="0"/>
              <a:t>，增强抗感染的能力。如子宫内渗出物不多，也可不进行冲洗，直接向子宫内注入抗菌药，有良好效果。</a:t>
            </a:r>
          </a:p>
          <a:p>
            <a:r>
              <a:rPr lang="en-US" altLang="zh-CN" dirty="0"/>
              <a:t>4.</a:t>
            </a:r>
            <a:r>
              <a:rPr lang="zh-CN" altLang="zh-CN" dirty="0"/>
              <a:t>激素疗法</a:t>
            </a:r>
            <a:r>
              <a:rPr lang="en-US" altLang="zh-CN" dirty="0"/>
              <a:t>  </a:t>
            </a:r>
            <a:r>
              <a:rPr lang="zh-CN" altLang="zh-CN" dirty="0"/>
              <a:t>对产后患子宫内膜炎的猪，可肌内注射前列腺素</a:t>
            </a:r>
            <a:r>
              <a:rPr lang="en-US" altLang="zh-CN" dirty="0"/>
              <a:t>F2</a:t>
            </a:r>
            <a:r>
              <a:rPr lang="zh-CN" altLang="zh-CN" dirty="0"/>
              <a:t>α</a:t>
            </a:r>
            <a:r>
              <a:rPr lang="en-US" altLang="zh-CN" dirty="0"/>
              <a:t>25mg</a:t>
            </a:r>
            <a:r>
              <a:rPr lang="zh-CN" altLang="zh-CN" dirty="0"/>
              <a:t>，</a:t>
            </a:r>
            <a:r>
              <a:rPr lang="en-US" altLang="zh-CN" dirty="0"/>
              <a:t>24h</a:t>
            </a:r>
            <a:r>
              <a:rPr lang="zh-CN" altLang="zh-CN" dirty="0"/>
              <a:t>内排出子宫内容物，第</a:t>
            </a:r>
            <a:r>
              <a:rPr lang="en-US" altLang="zh-CN" dirty="0"/>
              <a:t>2</a:t>
            </a:r>
            <a:r>
              <a:rPr lang="zh-CN" altLang="zh-CN" dirty="0"/>
              <a:t>天子宫粘液变为正常，</a:t>
            </a:r>
            <a:r>
              <a:rPr lang="en-US" altLang="zh-CN" dirty="0"/>
              <a:t>3</a:t>
            </a:r>
            <a:r>
              <a:rPr lang="zh-CN" altLang="zh-CN" dirty="0"/>
              <a:t>～</a:t>
            </a:r>
            <a:r>
              <a:rPr lang="en-US" altLang="zh-CN" dirty="0"/>
              <a:t>4</a:t>
            </a:r>
            <a:r>
              <a:rPr lang="zh-CN" altLang="zh-CN" dirty="0"/>
              <a:t>天后即可排卵发情。</a:t>
            </a:r>
          </a:p>
          <a:p>
            <a:r>
              <a:rPr lang="en-US" altLang="zh-CN" dirty="0"/>
              <a:t>5.</a:t>
            </a:r>
            <a:r>
              <a:rPr lang="zh-CN" altLang="zh-CN" dirty="0"/>
              <a:t>全身疗法</a:t>
            </a:r>
            <a:r>
              <a:rPr lang="en-US" altLang="zh-CN" dirty="0"/>
              <a:t>  </a:t>
            </a:r>
            <a:r>
              <a:rPr lang="zh-CN" altLang="zh-CN" dirty="0"/>
              <a:t>当病猪伴有全身症状时，宜配合抗菌药，和对症治疗。</a:t>
            </a:r>
          </a:p>
          <a:p>
            <a:r>
              <a:rPr lang="zh-CN" altLang="zh-CN" dirty="0"/>
              <a:t>据报道，应用氦</a:t>
            </a:r>
            <a:r>
              <a:rPr lang="en-US" altLang="zh-CN" dirty="0"/>
              <a:t>-</a:t>
            </a:r>
            <a:r>
              <a:rPr lang="zh-CN" altLang="zh-CN" dirty="0"/>
              <a:t>氖激光照射阴蒂、地户穴，配合洗涤子宫，注入抗菌药溶液治疗慢性子宫内膜炎，可取得良好效果。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493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861</Words>
  <Application>Microsoft Office PowerPoint</Application>
  <PresentationFormat>宽屏</PresentationFormat>
  <Paragraphs>24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任务5  猪子宫炎防治</vt:lpstr>
      <vt:lpstr>PowerPoint 演示文稿</vt:lpstr>
      <vt:lpstr>一、病因</vt:lpstr>
      <vt:lpstr>二、临床诊断</vt:lpstr>
      <vt:lpstr>三、实验室诊断</vt:lpstr>
      <vt:lpstr>四、治疗</vt:lpstr>
      <vt:lpstr>四、治疗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猪子宫炎的防治</dc:title>
  <dc:creator>1025237925@qq.com</dc:creator>
  <cp:lastModifiedBy>FKL</cp:lastModifiedBy>
  <cp:revision>4</cp:revision>
  <dcterms:created xsi:type="dcterms:W3CDTF">2020-11-22T13:34:26Z</dcterms:created>
  <dcterms:modified xsi:type="dcterms:W3CDTF">2021-02-10T16:05:09Z</dcterms:modified>
</cp:coreProperties>
</file>