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8FC3610-3F44-4474-BE82-349904A6693B}">
          <p14:sldIdLst>
            <p14:sldId id="33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李 玉丹" initials="李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A9CECE-8AB8-4E16-AB54-82B0AEC0EB5C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E0D64-AB5A-4A28-87CE-E5BEAD012ED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0394-109B-444A-88AE-4CEFFED04FFA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11B37-4316-4BB0-B8CE-E2E085AA07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/>
              <a:t>三、采精频率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12800" indent="-812800"/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公牛：</a:t>
            </a:r>
          </a:p>
          <a:p>
            <a:pPr marL="812800" indent="-812800"/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每周采精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天，每天采精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次。或隔日一次，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100-500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亿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次，青年公牛酌减，每周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次</a:t>
            </a:r>
            <a:r>
              <a:rPr lang="zh-CN" altLang="en-US" b="1">
                <a:latin typeface="宋体" panose="02010600030101010101" pitchFamily="2" charset="-122"/>
              </a:rPr>
              <a:t>，如饲养管理条件较好，短期内亦可每周采精</a:t>
            </a:r>
            <a:r>
              <a:rPr lang="en-US" altLang="zh-CN" b="1">
                <a:latin typeface="宋体" panose="02010600030101010101" pitchFamily="2" charset="-122"/>
              </a:rPr>
              <a:t>5-6</a:t>
            </a:r>
            <a:r>
              <a:rPr lang="zh-CN" altLang="en-US" b="1">
                <a:latin typeface="宋体" panose="02010600030101010101" pitchFamily="2" charset="-122"/>
              </a:rPr>
              <a:t>次。</a:t>
            </a:r>
          </a:p>
          <a:p>
            <a:pPr marL="812800" indent="-812800"/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公猪和公马采精宜隔日一次</a:t>
            </a:r>
            <a:r>
              <a:rPr lang="zh-CN" altLang="en-US" b="1">
                <a:latin typeface="宋体" panose="02010600030101010101" pitchFamily="2" charset="-122"/>
              </a:rPr>
              <a:t>。</a:t>
            </a:r>
          </a:p>
          <a:p>
            <a:pPr marL="812800" indent="-812800"/>
            <a:r>
              <a:rPr lang="zh-CN" altLang="en-US" b="1">
                <a:latin typeface="宋体" panose="02010600030101010101" pitchFamily="2" charset="-122"/>
              </a:rPr>
              <a:t>如果需要每天采精，则每连续采精</a:t>
            </a:r>
            <a:r>
              <a:rPr lang="en-US" altLang="zh-CN" b="1">
                <a:latin typeface="宋体" panose="02010600030101010101" pitchFamily="2" charset="-122"/>
              </a:rPr>
              <a:t>2</a:t>
            </a:r>
            <a:r>
              <a:rPr lang="zh-CN" altLang="en-US" b="1">
                <a:latin typeface="宋体" panose="02010600030101010101" pitchFamily="2" charset="-122"/>
              </a:rPr>
              <a:t>天需休息</a:t>
            </a:r>
            <a:r>
              <a:rPr lang="en-US" altLang="zh-CN" b="1">
                <a:latin typeface="宋体" panose="02010600030101010101" pitchFamily="2" charset="-122"/>
              </a:rPr>
              <a:t>1-2</a:t>
            </a:r>
            <a:r>
              <a:rPr lang="zh-CN" altLang="en-US" b="1">
                <a:latin typeface="宋体" panose="02010600030101010101" pitchFamily="2" charset="-122"/>
              </a:rPr>
              <a:t>天，</a:t>
            </a:r>
            <a:r>
              <a:rPr lang="en-US" altLang="zh-CN" b="1">
                <a:latin typeface="宋体" panose="02010600030101010101" pitchFamily="2" charset="-122"/>
              </a:rPr>
              <a:t>300-500</a:t>
            </a:r>
            <a:r>
              <a:rPr lang="zh-CN" altLang="en-US" b="1">
                <a:latin typeface="宋体" panose="02010600030101010101" pitchFamily="2" charset="-122"/>
              </a:rPr>
              <a:t>亿</a:t>
            </a:r>
            <a:r>
              <a:rPr lang="en-US" altLang="zh-CN" b="1">
                <a:latin typeface="宋体" panose="02010600030101010101" pitchFamily="2" charset="-122"/>
              </a:rPr>
              <a:t>/</a:t>
            </a:r>
            <a:r>
              <a:rPr lang="zh-CN" altLang="en-US" b="1">
                <a:latin typeface="宋体" panose="02010600030101010101" pitchFamily="2" charset="-122"/>
              </a:rPr>
              <a:t>次。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成年公猪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次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周，青年公猪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次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/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周或隔日一次，配种季节，每天一次，每周休息</a:t>
            </a:r>
            <a:r>
              <a:rPr lang="en-US" altLang="zh-CN" b="1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b="1">
                <a:solidFill>
                  <a:srgbClr val="FF0000"/>
                </a:solidFill>
                <a:latin typeface="宋体" panose="02010600030101010101" pitchFamily="2" charset="-122"/>
              </a:rPr>
              <a:t>天。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项目一</Template>
  <TotalTime>1</TotalTime>
  <Words>123</Words>
  <Application>Microsoft Office PowerPoint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宋体</vt:lpstr>
      <vt:lpstr>Arial</vt:lpstr>
      <vt:lpstr>Office 主题​​</vt:lpstr>
      <vt:lpstr>三、采精频率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动物繁殖与改良</dc:title>
  <dc:creator>李 玉丹</dc:creator>
  <cp:lastModifiedBy>李 玉丹</cp:lastModifiedBy>
  <cp:revision>107</cp:revision>
  <dcterms:created xsi:type="dcterms:W3CDTF">2019-09-17T02:06:00Z</dcterms:created>
  <dcterms:modified xsi:type="dcterms:W3CDTF">2020-11-22T15:48:40Z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