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653" r:id="rId2"/>
    <p:sldId id="860" r:id="rId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0B7D089B-8382-4B76-976F-A7ECF269EBE7}">
          <p14:sldIdLst>
            <p14:sldId id="653"/>
            <p14:sldId id="86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李 玉丹" initials="李"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38" d="100"/>
          <a:sy n="38" d="100"/>
        </p:scale>
        <p:origin x="72"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A9CECE-8AB8-4E16-AB54-82B0AEC0EB5C}" type="datetimeFigureOut">
              <a:rPr lang="zh-CN" altLang="en-US" smtClean="0"/>
              <a:t>2021/2/1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0E0D64-AB5A-4A28-87CE-E5BEAD012ED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03800394-109B-444A-88AE-4CEFFED04FFA}" type="datetimeFigureOut">
              <a:rPr lang="zh-CN" altLang="en-US" smtClean="0"/>
              <a:t>2021/2/1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03800394-109B-444A-88AE-4CEFFED04FFA}" type="datetimeFigureOut">
              <a:rPr lang="zh-CN" altLang="en-US" smtClean="0"/>
              <a:t>2021/2/1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3800394-109B-444A-88AE-4CEFFED04FFA}" type="datetimeFigureOut">
              <a:rPr lang="zh-CN" altLang="en-US" smtClean="0"/>
              <a:t>2021/2/1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3800394-109B-444A-88AE-4CEFFED04FFA}" type="datetimeFigureOut">
              <a:rPr lang="zh-CN" altLang="en-US" smtClean="0"/>
              <a:t>2021/2/1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3800394-109B-444A-88AE-4CEFFED04FFA}" type="datetimeFigureOut">
              <a:rPr lang="zh-CN" altLang="en-US" smtClean="0"/>
              <a:t>2021/2/1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3800394-109B-444A-88AE-4CEFFED04FFA}" type="datetimeFigureOut">
              <a:rPr lang="zh-CN" altLang="en-US" smtClean="0"/>
              <a:t>2021/2/1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3000" b="-13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800394-109B-444A-88AE-4CEFFED04FFA}" type="datetimeFigureOut">
              <a:rPr lang="zh-CN" altLang="en-US" smtClean="0"/>
              <a:t>2021/2/1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11B37-4316-4BB0-B8CE-E2E085AA07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p:txBody>
          <a:bodyPr/>
          <a:lstStyle/>
          <a:p>
            <a:pPr marL="812800" indent="-812800"/>
            <a:r>
              <a:rPr lang="zh-CN" altLang="en-US" dirty="0">
                <a:latin typeface="宋体" panose="02010600030101010101" pitchFamily="2" charset="-122"/>
              </a:rPr>
              <a:t>在调教期间，要注意公畜的饲养管理，使公畜保持良好的繁殖体况。公畜性欲在上午较强，要确定合适的训练时间，特别是在夏季高温季节更应避免在中午和下午进行调教。</a:t>
            </a:r>
          </a:p>
          <a:p>
            <a:pPr marL="812800" indent="-812800"/>
            <a:r>
              <a:rPr lang="zh-CN" altLang="en-US" dirty="0">
                <a:latin typeface="宋体" panose="02010600030101010101" pitchFamily="2" charset="-122"/>
              </a:rPr>
              <a:t>在调教过程中，技术人员要耐心，多诱导，绝不能用强迫、鞭打、恐吓等暴力手段，避免形成性抑制。</a:t>
            </a:r>
          </a:p>
          <a:p>
            <a:pPr marL="0" indent="0">
              <a:buNone/>
            </a:pPr>
            <a:endParaRPr lang="zh-CN" altLang="en-US" dirty="0">
              <a:latin typeface="宋体" panose="02010600030101010101" pitchFamily="2" charset="-122"/>
            </a:endParaRPr>
          </a:p>
        </p:txBody>
      </p:sp>
      <p:cxnSp>
        <p:nvCxnSpPr>
          <p:cNvPr id="6" name="直接连接符 5">
            <a:extLst>
              <a:ext uri="{FF2B5EF4-FFF2-40B4-BE49-F238E27FC236}">
                <a16:creationId xmlns:a16="http://schemas.microsoft.com/office/drawing/2014/main" id="{45CF9434-6CE6-49E1-BFF4-61834DAF82E6}"/>
              </a:ext>
            </a:extLst>
          </p:cNvPr>
          <p:cNvCxnSpPr/>
          <p:nvPr/>
        </p:nvCxnSpPr>
        <p:spPr>
          <a:xfrm flipV="1">
            <a:off x="695960" y="110744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标题 1">
            <a:extLst>
              <a:ext uri="{FF2B5EF4-FFF2-40B4-BE49-F238E27FC236}">
                <a16:creationId xmlns:a16="http://schemas.microsoft.com/office/drawing/2014/main" id="{62288F13-19B1-4523-900E-7E254CA85C9F}"/>
              </a:ext>
            </a:extLst>
          </p:cNvPr>
          <p:cNvSpPr txBox="1"/>
          <p:nvPr/>
        </p:nvSpPr>
        <p:spPr>
          <a:xfrm>
            <a:off x="838200"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b="1" dirty="0"/>
              <a:t>四、公畜的采精调教</a:t>
            </a:r>
            <a:endParaRPr lang="zh-CN" altLang="en-US" sz="4000" dirty="0">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3723674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p:nvPr/>
        </p:nvCxnSpPr>
        <p:spPr>
          <a:xfrm flipV="1">
            <a:off x="695960" y="110744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标题 1"/>
          <p:cNvSpPr txBox="1"/>
          <p:nvPr/>
        </p:nvSpPr>
        <p:spPr>
          <a:xfrm>
            <a:off x="838200"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b="1" dirty="0"/>
              <a:t>四、公畜的采精调教</a:t>
            </a:r>
            <a:endParaRPr lang="zh-CN" altLang="en-US" sz="4000" dirty="0">
              <a:latin typeface="微软雅黑" panose="020B0503020204020204" charset="-122"/>
              <a:ea typeface="微软雅黑" panose="020B0503020204020204" charset="-122"/>
            </a:endParaRPr>
          </a:p>
        </p:txBody>
      </p:sp>
      <p:sp>
        <p:nvSpPr>
          <p:cNvPr id="3" name="矩形 2">
            <a:extLst>
              <a:ext uri="{FF2B5EF4-FFF2-40B4-BE49-F238E27FC236}">
                <a16:creationId xmlns:a16="http://schemas.microsoft.com/office/drawing/2014/main" id="{838A74B3-8A2A-4CEA-90D1-187D11D589FC}"/>
              </a:ext>
            </a:extLst>
          </p:cNvPr>
          <p:cNvSpPr/>
          <p:nvPr/>
        </p:nvSpPr>
        <p:spPr>
          <a:xfrm>
            <a:off x="1034557" y="1744275"/>
            <a:ext cx="10122886" cy="3369449"/>
          </a:xfrm>
          <a:prstGeom prst="rect">
            <a:avLst/>
          </a:prstGeom>
        </p:spPr>
        <p:txBody>
          <a:bodyPr wrap="square">
            <a:spAutoFit/>
          </a:bodyPr>
          <a:lstStyle/>
          <a:p>
            <a:pPr>
              <a:lnSpc>
                <a:spcPct val="150000"/>
              </a:lnSpc>
            </a:pPr>
            <a:r>
              <a:rPr lang="zh-CN" altLang="en-US" sz="2400" dirty="0"/>
              <a:t>利用假台畜采精需对公畜进行调教 ：</a:t>
            </a:r>
            <a:endParaRPr lang="en-US" altLang="zh-CN" sz="2400" dirty="0"/>
          </a:p>
          <a:p>
            <a:pPr>
              <a:lnSpc>
                <a:spcPct val="150000"/>
              </a:lnSpc>
            </a:pPr>
            <a:r>
              <a:rPr lang="zh-CN" altLang="en-US" sz="2000" dirty="0"/>
              <a:t>(1)在假台畜的后躯涂抹发情母畜阴道分泌物或外激素,以引起公畜的性兴奋,并诱导其爬跨假台畜,多数公畜经多次调教即可成功。</a:t>
            </a:r>
            <a:endParaRPr lang="en-US" altLang="zh-CN" sz="2000" dirty="0"/>
          </a:p>
          <a:p>
            <a:pPr>
              <a:lnSpc>
                <a:spcPct val="150000"/>
              </a:lnSpc>
            </a:pPr>
            <a:r>
              <a:rPr lang="zh-CN" altLang="en-US" sz="2000" dirty="0"/>
              <a:t>(2)在假台畜的旁边拴系一发情母畜,让待调教公畜爬跨发情母畜,然后拉下,反复几次,当公畜的性兴奋达到高峰时将其牵向假台畜,成功率较高。 </a:t>
            </a:r>
            <a:endParaRPr lang="en-US" altLang="zh-CN" sz="2000" dirty="0"/>
          </a:p>
          <a:p>
            <a:pPr>
              <a:lnSpc>
                <a:spcPct val="150000"/>
              </a:lnSpc>
            </a:pPr>
            <a:r>
              <a:rPr lang="zh-CN" altLang="en-US" sz="2000" dirty="0"/>
              <a:t>(3)可让待调教公畜目睹已调教好的公畜利用假台畜采精或在场内播放有关录像,进而诱导公畜爬跨假台畜。</a:t>
            </a:r>
          </a:p>
        </p:txBody>
      </p:sp>
    </p:spTree>
    <p:extLst>
      <p:ext uri="{BB962C8B-B14F-4D97-AF65-F5344CB8AC3E}">
        <p14:creationId xmlns:p14="http://schemas.microsoft.com/office/powerpoint/2010/main" val="215993271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项目一</Template>
  <TotalTime>4</TotalTime>
  <Words>229</Words>
  <Application>Microsoft Office PowerPoint</Application>
  <PresentationFormat>宽屏</PresentationFormat>
  <Paragraphs>8</Paragraphs>
  <Slides>2</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vt:i4>
      </vt:variant>
    </vt:vector>
  </HeadingPairs>
  <TitlesOfParts>
    <vt:vector size="8" baseType="lpstr">
      <vt:lpstr>等线</vt:lpstr>
      <vt:lpstr>等线 Light</vt:lpstr>
      <vt:lpstr>宋体</vt:lpstr>
      <vt:lpstr>微软雅黑</vt:lpstr>
      <vt:lpstr>Arial</vt:lpstr>
      <vt:lpstr>Office 主题​​</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动物繁殖与改良</dc:title>
  <dc:creator>李 玉丹</dc:creator>
  <cp:lastModifiedBy>李 玉丹</cp:lastModifiedBy>
  <cp:revision>108</cp:revision>
  <dcterms:created xsi:type="dcterms:W3CDTF">2019-09-17T02:06:00Z</dcterms:created>
  <dcterms:modified xsi:type="dcterms:W3CDTF">2021-02-01T03:30:52Z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