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953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25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59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77771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0" y="1600200"/>
            <a:ext cx="38115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9638" y="1600200"/>
            <a:ext cx="38131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C18C7-CC22-498D-9DDC-CEB9246D66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4656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87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77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97789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5558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16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08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823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46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3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4865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诊断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395536" y="1890713"/>
            <a:ext cx="8280920" cy="3914551"/>
            <a:chOff x="0" y="0"/>
            <a:chExt cx="5105400" cy="1533525"/>
          </a:xfrm>
        </p:grpSpPr>
        <p:pic>
          <p:nvPicPr>
            <p:cNvPr id="5" name="图片 4" descr="https://p0.ssl.qhimgs1.com/sdr/400__/t01421419d7a4e5c7b0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39"/>
            <a:stretch/>
          </p:blipFill>
          <p:spPr bwMode="auto">
            <a:xfrm>
              <a:off x="0" y="0"/>
              <a:ext cx="2495550" cy="1524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图片 5" descr="http://p1.itc.cn/images03/20200531/4459a508cd8b40cfa1e2a38e9d88b291.jpe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89" t="8130" b="14363"/>
            <a:stretch/>
          </p:blipFill>
          <p:spPr bwMode="auto">
            <a:xfrm>
              <a:off x="2609850" y="0"/>
              <a:ext cx="2495550" cy="15335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29923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 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1．手术疗法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立即进行外科手术治疗，并采取补充体液和电解质、调整酸碱平衡、应用广谱抗菌素控制感染等对症治疗措施。肠道切开 (切除)病例，术后前3d禁食禁水非常重要。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 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2．保守疗法 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肠套叠初期可试用温肥皂水灌肠；有时用止痛药和麻醉药，可使初期肠套叠自然复位。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亦可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采用腹壁触诊整复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：一只手握住套叠部肠管的前端往前牵引，另一只手从套入肠段的断端往前轻轻挤压，可望复位。</a:t>
            </a:r>
          </a:p>
        </p:txBody>
      </p:sp>
    </p:spTree>
    <p:extLst>
      <p:ext uri="{BB962C8B-B14F-4D97-AF65-F5344CB8AC3E}">
        <p14:creationId xmlns:p14="http://schemas.microsoft.com/office/powerpoint/2010/main" val="3111451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zh-CN" sz="5400" dirty="0"/>
              <a:t>小肠梗阻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54637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概述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600200"/>
            <a:ext cx="7560766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肠梗阻是犬、猫的一种急腹症，发生部位主要为小肠 (由于犬、猫食道和小肠内径相差较大)。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包括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机械性阻塞、肠变位及功能性因素引起的阻塞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。临床上以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剧烈腹痛、持续性呕吐、全身症状重剧、病程短急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为特征。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本病发生急剧、发展迅速，预后慎重，如治疗不及时，死亡率高。</a:t>
            </a:r>
          </a:p>
        </p:txBody>
      </p:sp>
    </p:spTree>
    <p:extLst>
      <p:ext uri="{BB962C8B-B14F-4D97-AF65-F5344CB8AC3E}">
        <p14:creationId xmlns:p14="http://schemas.microsoft.com/office/powerpoint/2010/main" val="2354745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zh-CN" altLang="zh-CN" b="1" dirty="0" smtClean="0"/>
              <a:t>病因</a:t>
            </a:r>
            <a:endParaRPr lang="zh-CN" altLang="zh-CN" b="1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17638"/>
            <a:ext cx="8208714" cy="525172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1．异物阻塞及肠腔闭塞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多由果核、橡皮、弹性玩具、石块、木块、布条、塑料等异物引起；粪便秘结、肠道寄生虫等亦可引起阻塞。肠道内外肿瘤、肠道手术后形成疤痕及疝等，使肠腔闭塞，造成肠道内容物运转障碍。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2．肠变位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包括</a:t>
            </a:r>
            <a:r>
              <a:rPr lang="zh-CN" altLang="zh-CN" b="1" dirty="0">
                <a:solidFill>
                  <a:srgbClr val="FF6600"/>
                </a:solidFill>
                <a:latin typeface="楷体_GB2312" charset="-122"/>
                <a:ea typeface="楷体_GB2312" charset="-122"/>
              </a:rPr>
              <a:t>肠套叠、肠嵌闭、肠绞榨、肠扭转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等。临床以肠套叠多发，是指一段肠管及其附着的肠系膜套入到邻近一段肠管内的肠变位。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3．功能性因素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支配肠壁的神经紊乱或发炎、坏死，导致肠蠕动减弱或消失；肠系膜血栓，导致肠血液循环发生障碍，继而肠壁肌肉麻痹，肠道内容物停留。</a:t>
            </a:r>
          </a:p>
        </p:txBody>
      </p:sp>
    </p:spTree>
    <p:extLst>
      <p:ext uri="{BB962C8B-B14F-4D97-AF65-F5344CB8AC3E}">
        <p14:creationId xmlns:p14="http://schemas.microsoft.com/office/powerpoint/2010/main" val="4263164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zh-CN" altLang="zh-CN" b="1" dirty="0" smtClean="0"/>
              <a:t>症状</a:t>
            </a:r>
            <a:endParaRPr lang="zh-CN" altLang="zh-CN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196975"/>
            <a:ext cx="7848798" cy="547238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肠梗阻部位</a:t>
            </a:r>
            <a:r>
              <a:rPr lang="zh-CN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愈接近胃，其症状愈急剧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，病程发展愈迅速。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最为显著的症状是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剧烈腹痛、持续性呕吐、精神沉郁、废食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等。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初期表现腹部僵硬，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抗拒腹部触诊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。呕吐是早期症状，不完全梗阻仅在采食固体食物时发生呕吐，以慢性腹泻或便秘为主要症状。完全梗阻时，腹痛不安，饮欲亢进。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呕吐，初期呕吐物中含有不消化食物和黏液，随后呕吐物中含有胆汁和肠内容物。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排粪减少，排出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煤焦油样稀粪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，以后排粪停止。肠套叠时粪便多呈稀薄黏液性血便，呈现里急后重。</a:t>
            </a:r>
          </a:p>
          <a:p>
            <a:pPr>
              <a:lnSpc>
                <a:spcPct val="90000"/>
              </a:lnSpc>
            </a:pPr>
            <a:r>
              <a:rPr lang="zh-CN" altLang="zh-CN" sz="2000" b="1" dirty="0">
                <a:latin typeface="楷体_GB2312" charset="-122"/>
                <a:ea typeface="楷体_GB2312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607126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症状</a:t>
            </a:r>
            <a:endParaRPr lang="zh-CN" altLang="zh-CN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47248" cy="506916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由于呕吐导致机体脱水、电解质紊乱和伴发碱中毒。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套入长度不等，个别套入部可突出肛门外，似直肠脱出。</a:t>
            </a:r>
            <a:r>
              <a:rPr lang="zh-CN" altLang="zh-CN" b="1" dirty="0">
                <a:solidFill>
                  <a:srgbClr val="FF6600"/>
                </a:solidFill>
                <a:latin typeface="楷体_GB2312" charset="-122"/>
                <a:ea typeface="楷体_GB2312" charset="-122"/>
              </a:rPr>
              <a:t>当肠道突出肛门外时，用钝性探子插入直肠和突出肠道之间进行探诊，肠套叠时，探子插入很深，直肠脱时，探子插入困难。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 腹部触诊，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异物阻塞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时可触及肠管内有质地坚实的团块，触压敏感；</a:t>
            </a: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肠套叠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时可触摸到敏感的粗细为正常肠管2倍左右、有弹性似香肠样质地的套叠肠段，有时可触摸到套入肠段的末端突然变细。梗阻前方肠道由于充满气体和液体而扩张增粗富有弹性，后方肠道空虚。</a:t>
            </a:r>
          </a:p>
        </p:txBody>
      </p:sp>
    </p:spTree>
    <p:extLst>
      <p:ext uri="{BB962C8B-B14F-4D97-AF65-F5344CB8AC3E}">
        <p14:creationId xmlns:p14="http://schemas.microsoft.com/office/powerpoint/2010/main" val="1881822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肠梗阻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701800"/>
            <a:ext cx="3168650" cy="3678238"/>
          </a:xfrm>
          <a:noFill/>
          <a:ln/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      肠梗阻引起的肠穿孔</a:t>
            </a:r>
          </a:p>
        </p:txBody>
      </p:sp>
      <p:pic>
        <p:nvPicPr>
          <p:cNvPr id="24580" name="Picture 4" descr="肠梗阻引起肠穿孔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1844824"/>
            <a:ext cx="4962525" cy="33115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712522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     肠套叠</a:t>
            </a:r>
          </a:p>
        </p:txBody>
      </p:sp>
      <p:pic>
        <p:nvPicPr>
          <p:cNvPr id="266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628775"/>
            <a:ext cx="8740775" cy="3379788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6486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诊断</a:t>
            </a:r>
            <a:endParaRPr lang="zh-CN" altLang="zh-CN" b="1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9256" cy="514116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 根据病史、临床症状及腹部触诊可建立诊断。腹部紧张可施行浅麻醉或注射氯丙嗪以利于检查。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1．X线检查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阻塞前部肠管扩张，有特征性气体象。站立位时，可见液体与气体之间的水平线，阻塞部以下的肠道呈空虚象。肠套叠可见2倍肠管粗细的圆筒状软组织阴影，严重时，套叠部的肠壁间有气体阴影或出现双层结构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2．肠道造影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投服钡剂或发泡剂后，肠道造影可确定阻塞部位。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6600CC"/>
                </a:solidFill>
                <a:latin typeface="楷体_GB2312" charset="-122"/>
                <a:ea typeface="楷体_GB2312" charset="-122"/>
              </a:rPr>
              <a:t>3．剖腹探查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  必要时进行剖腹探查，以便及时治疗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8053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783</Words>
  <Application>Microsoft Office PowerPoint</Application>
  <PresentationFormat>全屏显示(4:3)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项目四 犬猫常见内科疾病的防治</vt:lpstr>
      <vt:lpstr>小肠梗阻</vt:lpstr>
      <vt:lpstr>概述</vt:lpstr>
      <vt:lpstr> 病因</vt:lpstr>
      <vt:lpstr> 症状</vt:lpstr>
      <vt:lpstr>症状</vt:lpstr>
      <vt:lpstr>       肠梗阻引起的肠穿孔</vt:lpstr>
      <vt:lpstr>     肠套叠</vt:lpstr>
      <vt:lpstr>诊断</vt:lpstr>
      <vt:lpstr>诊断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2021-01-28T05:15:16Z</dcterms:created>
  <dcterms:modified xsi:type="dcterms:W3CDTF">2021-01-28T05:15:40Z</dcterms:modified>
</cp:coreProperties>
</file>