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371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430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77771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0" y="1600200"/>
            <a:ext cx="38115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9638" y="1600200"/>
            <a:ext cx="38131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C18C7-CC22-498D-9DDC-CEB9246D66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396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14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02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4570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50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2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986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96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24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4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259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E0ED8"/>
                </a:solidFill>
              </a:rPr>
              <a:t>    3</a:t>
            </a:r>
            <a:r>
              <a:rPr lang="zh-CN" altLang="zh-CN" b="1" dirty="0">
                <a:solidFill>
                  <a:srgbClr val="0E0ED8"/>
                </a:solidFill>
              </a:rPr>
              <a:t>．缓泻止酵，</a:t>
            </a:r>
            <a:r>
              <a:rPr lang="zh-CN" altLang="zh-CN" b="1" dirty="0"/>
              <a:t>清理胃肠</a:t>
            </a:r>
            <a:r>
              <a:rPr lang="en-US" altLang="zh-CN" b="1" dirty="0"/>
              <a:t>  </a:t>
            </a:r>
            <a:r>
              <a:rPr lang="zh-CN" altLang="zh-CN" b="1" dirty="0"/>
              <a:t>适用于患病动物排粪迟滞，或排恶臭稀粪，排粪不畅的情况。在病的早期，可用硫酸钠、人工盐适量内服。炎症明显时用植物油类缓泻剂</a:t>
            </a:r>
            <a:r>
              <a:rPr lang="en-US" altLang="zh-CN" b="1" dirty="0"/>
              <a:t> (</a:t>
            </a:r>
            <a:r>
              <a:rPr lang="zh-CN" altLang="zh-CN" b="1" dirty="0"/>
              <a:t>如花生油或液体石蜡等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4</a:t>
            </a:r>
            <a:r>
              <a:rPr lang="zh-CN" altLang="zh-CN" b="1" dirty="0">
                <a:solidFill>
                  <a:srgbClr val="0E0ED8"/>
                </a:solidFill>
              </a:rPr>
              <a:t>．收敛止泻  </a:t>
            </a:r>
            <a:r>
              <a:rPr lang="zh-CN" altLang="zh-CN" b="1" dirty="0"/>
              <a:t>适用于肠内积粪己基本排除，粪便臭味不大，而仍剧泻不止的非传染性肠炎的犬猫。常用吸附收敛药物，如思密达</a:t>
            </a:r>
            <a:r>
              <a:rPr lang="en-US" altLang="zh-CN" b="1" dirty="0"/>
              <a:t>0.5~2g</a:t>
            </a:r>
            <a:r>
              <a:rPr lang="zh-CN" altLang="zh-CN" b="1" dirty="0"/>
              <a:t>、活性炭</a:t>
            </a:r>
            <a:r>
              <a:rPr lang="en-US" altLang="zh-CN" b="1" dirty="0"/>
              <a:t>0.5~2g</a:t>
            </a:r>
            <a:r>
              <a:rPr lang="zh-CN" altLang="zh-CN" b="1" dirty="0"/>
              <a:t>、鞣酸蛋白</a:t>
            </a:r>
            <a:r>
              <a:rPr lang="en-US" altLang="zh-CN" b="1" dirty="0"/>
              <a:t>0.5~2g</a:t>
            </a:r>
            <a:r>
              <a:rPr lang="zh-CN" altLang="zh-CN" b="1" dirty="0"/>
              <a:t>、次硝酸秘</a:t>
            </a:r>
            <a:r>
              <a:rPr lang="en-US" altLang="zh-CN" b="1" dirty="0"/>
              <a:t>0.2~1g</a:t>
            </a:r>
            <a:r>
              <a:rPr lang="zh-CN" altLang="zh-CN" b="1" dirty="0"/>
              <a:t>，每日</a:t>
            </a:r>
            <a:r>
              <a:rPr lang="en-US" altLang="zh-CN" b="1" dirty="0"/>
              <a:t>3</a:t>
            </a:r>
            <a:r>
              <a:rPr lang="zh-CN" altLang="zh-CN" b="1" dirty="0"/>
              <a:t>次内服；或</a:t>
            </a:r>
            <a:r>
              <a:rPr lang="en-US" altLang="zh-CN" b="1" dirty="0"/>
              <a:t>0.1%</a:t>
            </a:r>
            <a:r>
              <a:rPr lang="zh-CN" altLang="zh-CN" b="1" dirty="0"/>
              <a:t>高锰酸钾</a:t>
            </a:r>
            <a:r>
              <a:rPr lang="en-US" altLang="zh-CN" b="1" dirty="0"/>
              <a:t>50~200mL</a:t>
            </a:r>
            <a:r>
              <a:rPr lang="zh-CN" altLang="zh-CN" b="1" dirty="0"/>
              <a:t>内服或灌肠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99005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E0ED8"/>
                </a:solidFill>
              </a:rPr>
              <a:t> </a:t>
            </a:r>
            <a:r>
              <a:rPr lang="en-US" altLang="zh-CN" b="1" dirty="0" smtClean="0">
                <a:solidFill>
                  <a:srgbClr val="0E0ED8"/>
                </a:solidFill>
              </a:rPr>
              <a:t>    5</a:t>
            </a:r>
            <a:r>
              <a:rPr lang="zh-CN" altLang="zh-CN" b="1" dirty="0">
                <a:solidFill>
                  <a:srgbClr val="0E0ED8"/>
                </a:solidFill>
              </a:rPr>
              <a:t>．强心补液防自体中毒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可选用生理盐水</a:t>
            </a:r>
            <a:r>
              <a:rPr lang="en-US" altLang="zh-CN" b="1" dirty="0"/>
              <a:t>100~500mL</a:t>
            </a:r>
            <a:r>
              <a:rPr lang="zh-CN" altLang="zh-CN" b="1" dirty="0"/>
              <a:t>，维生素</a:t>
            </a:r>
            <a:r>
              <a:rPr lang="en-US" altLang="zh-CN" b="1" dirty="0"/>
              <a:t>C0.5~ 1g</a:t>
            </a:r>
            <a:r>
              <a:rPr lang="zh-CN" altLang="zh-CN" b="1" dirty="0"/>
              <a:t>，</a:t>
            </a:r>
            <a:r>
              <a:rPr lang="en-US" altLang="zh-CN" b="1" dirty="0"/>
              <a:t>50%</a:t>
            </a:r>
            <a:r>
              <a:rPr lang="zh-CN" altLang="zh-CN" b="1" dirty="0"/>
              <a:t>葡萄糖液</a:t>
            </a:r>
            <a:r>
              <a:rPr lang="en-US" altLang="zh-CN" b="1" dirty="0"/>
              <a:t>5~20mL</a:t>
            </a:r>
            <a:r>
              <a:rPr lang="zh-CN" altLang="zh-CN" b="1" dirty="0"/>
              <a:t>，肌酐，</a:t>
            </a:r>
            <a:r>
              <a:rPr lang="en-US" altLang="zh-CN" b="1" dirty="0"/>
              <a:t>ATP</a:t>
            </a:r>
            <a:r>
              <a:rPr lang="zh-CN" altLang="zh-CN" b="1" dirty="0"/>
              <a:t>，</a:t>
            </a:r>
            <a:r>
              <a:rPr lang="en-US" altLang="zh-CN" b="1" dirty="0"/>
              <a:t>l0%</a:t>
            </a:r>
            <a:r>
              <a:rPr lang="zh-CN" altLang="zh-CN" b="1" dirty="0"/>
              <a:t>氯化钾</a:t>
            </a:r>
            <a:r>
              <a:rPr lang="en-US" altLang="zh-CN" b="1" dirty="0"/>
              <a:t>l~5mL</a:t>
            </a:r>
            <a:r>
              <a:rPr lang="zh-CN" altLang="zh-CN" b="1" dirty="0"/>
              <a:t>，</a:t>
            </a:r>
            <a:r>
              <a:rPr lang="en-US" altLang="zh-CN" b="1" dirty="0"/>
              <a:t>l0%</a:t>
            </a:r>
            <a:r>
              <a:rPr lang="zh-CN" altLang="zh-CN" b="1" dirty="0"/>
              <a:t>葡萄糖酸钙</a:t>
            </a:r>
            <a:r>
              <a:rPr lang="en-US" altLang="zh-CN" b="1" dirty="0"/>
              <a:t>5~20mL</a:t>
            </a:r>
            <a:r>
              <a:rPr lang="zh-CN" altLang="zh-CN" b="1" dirty="0"/>
              <a:t>，</a:t>
            </a:r>
            <a:r>
              <a:rPr lang="en-US" altLang="zh-CN" b="1" dirty="0"/>
              <a:t>5%</a:t>
            </a:r>
            <a:r>
              <a:rPr lang="zh-CN" altLang="zh-CN" b="1" dirty="0"/>
              <a:t>碳酸氢钠每千克体重</a:t>
            </a:r>
            <a:r>
              <a:rPr lang="en-US" altLang="zh-CN" b="1" dirty="0"/>
              <a:t>l~2mL</a:t>
            </a:r>
            <a:r>
              <a:rPr lang="zh-CN" altLang="zh-CN" b="1" dirty="0"/>
              <a:t>，分别静脉滴注，每日</a:t>
            </a:r>
            <a:r>
              <a:rPr lang="en-US" altLang="zh-CN" b="1" dirty="0"/>
              <a:t>1 </a:t>
            </a:r>
            <a:r>
              <a:rPr lang="zh-CN" altLang="zh-CN" b="1" dirty="0"/>
              <a:t>次或</a:t>
            </a:r>
            <a:r>
              <a:rPr lang="en-US" altLang="zh-CN" b="1" dirty="0"/>
              <a:t>2</a:t>
            </a:r>
            <a:r>
              <a:rPr lang="zh-CN" altLang="zh-CN" b="1" dirty="0"/>
              <a:t>次；强尔心液</a:t>
            </a:r>
            <a:r>
              <a:rPr lang="en-US" altLang="zh-CN" b="1" dirty="0"/>
              <a:t>(</a:t>
            </a:r>
            <a:r>
              <a:rPr lang="zh-CN" altLang="zh-CN" b="1" dirty="0"/>
              <a:t>氧化樟脑液</a:t>
            </a:r>
            <a:r>
              <a:rPr lang="en-US" altLang="zh-CN" b="1" dirty="0"/>
              <a:t>) 2~20mg</a:t>
            </a:r>
            <a:r>
              <a:rPr lang="zh-CN" altLang="zh-CN" b="1" dirty="0"/>
              <a:t>或安钠咖每千克体重</a:t>
            </a:r>
            <a:r>
              <a:rPr lang="en-US" altLang="zh-CN" b="1" dirty="0"/>
              <a:t>100~200mg</a:t>
            </a:r>
            <a:r>
              <a:rPr lang="zh-CN" altLang="zh-CN" b="1" dirty="0"/>
              <a:t>， 肌肉注射，每日</a:t>
            </a:r>
            <a:r>
              <a:rPr lang="en-US" altLang="zh-CN" b="1" dirty="0"/>
              <a:t>1</a:t>
            </a:r>
            <a:r>
              <a:rPr lang="zh-CN" altLang="zh-CN" b="1" dirty="0"/>
              <a:t>或</a:t>
            </a:r>
            <a:r>
              <a:rPr lang="en-US" altLang="zh-CN" b="1" dirty="0"/>
              <a:t>2</a:t>
            </a:r>
            <a:r>
              <a:rPr lang="zh-CN" altLang="zh-CN" b="1" dirty="0"/>
              <a:t>次。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E0ED8"/>
                </a:solidFill>
              </a:rPr>
              <a:t>6</a:t>
            </a:r>
            <a:r>
              <a:rPr lang="zh-CN" altLang="zh-CN" b="1" dirty="0">
                <a:solidFill>
                  <a:srgbClr val="0E0ED8"/>
                </a:solidFill>
              </a:rPr>
              <a:t>．对症治疗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呕吐严重应止吐，可选用胃复安、</a:t>
            </a:r>
            <a:r>
              <a:rPr lang="en-US" altLang="zh-CN" b="1" dirty="0"/>
              <a:t>654-2</a:t>
            </a:r>
            <a:r>
              <a:rPr lang="zh-CN" altLang="zh-CN" b="1" dirty="0"/>
              <a:t>、维生素</a:t>
            </a:r>
            <a:r>
              <a:rPr lang="en-US" altLang="zh-CN" b="1" dirty="0"/>
              <a:t>B</a:t>
            </a:r>
            <a:r>
              <a:rPr lang="en-US" altLang="zh-CN" b="1" baseline="-25000" dirty="0"/>
              <a:t>6</a:t>
            </a:r>
            <a:r>
              <a:rPr lang="en-US" altLang="zh-CN" b="1" dirty="0"/>
              <a:t> </a:t>
            </a:r>
            <a:r>
              <a:rPr lang="zh-CN" altLang="zh-CN" b="1" dirty="0"/>
              <a:t>等；出血用止血剂；传染性胃肠炎可采用抗血清治疗；寄生虫性胃肠炎以驱虫为主。后期应用健胃剂</a:t>
            </a:r>
            <a:r>
              <a:rPr lang="en-US" altLang="zh-CN" b="1" dirty="0"/>
              <a:t> (</a:t>
            </a:r>
            <a:r>
              <a:rPr lang="zh-CN" altLang="zh-CN" b="1" dirty="0"/>
              <a:t>胃蛋白酶、乳酸菌素片等</a:t>
            </a:r>
            <a:r>
              <a:rPr lang="en-US" altLang="zh-CN" b="1" dirty="0"/>
              <a:t>)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863643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5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zh-CN" sz="5400" dirty="0"/>
              <a:t>肠</a:t>
            </a:r>
            <a:r>
              <a:rPr lang="en-US" altLang="zh-CN" sz="5400" dirty="0"/>
              <a:t>   </a:t>
            </a:r>
            <a:r>
              <a:rPr lang="zh-CN" altLang="zh-CN" sz="5400" dirty="0"/>
              <a:t>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60081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zh-CN" altLang="zh-CN" b="1" dirty="0">
                <a:solidFill>
                  <a:srgbClr val="0E0ED8"/>
                </a:solidFill>
              </a:rPr>
              <a:t>肠炎是小肠黏膜的急性或慢性炎症。</a:t>
            </a:r>
            <a:r>
              <a:rPr lang="zh-CN" altLang="zh-CN" b="1" dirty="0"/>
              <a:t>临床上</a:t>
            </a:r>
            <a:r>
              <a:rPr lang="zh-CN" altLang="zh-CN" b="1" dirty="0">
                <a:solidFill>
                  <a:srgbClr val="FF0000"/>
                </a:solidFill>
              </a:rPr>
              <a:t>以消化紊乱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>
                <a:solidFill>
                  <a:srgbClr val="FF0000"/>
                </a:solidFill>
              </a:rPr>
              <a:t>食欲废绝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、呕吐、腹痛、腹泻及自体中毒体征为特征</a:t>
            </a:r>
            <a:r>
              <a:rPr lang="zh-CN" altLang="zh-CN" b="1" dirty="0"/>
              <a:t>。本病可作为仅侵害小肠的一种独立的疾病，但更常见的是涉及胃或结肠的更广泛的炎症性疾病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E0ED8"/>
                </a:solidFill>
              </a:rPr>
              <a:t>通常</a:t>
            </a:r>
            <a:r>
              <a:rPr lang="zh-CN" altLang="zh-CN" b="1" dirty="0">
                <a:solidFill>
                  <a:srgbClr val="0E0ED8"/>
                </a:solidFill>
              </a:rPr>
              <a:t>所说的“肠炎”，是包括胃炎、小肠炎、结肠炎的统称</a:t>
            </a:r>
            <a:r>
              <a:rPr lang="zh-CN" altLang="zh-CN" b="1" dirty="0" smtClean="0">
                <a:solidFill>
                  <a:srgbClr val="0E0ED8"/>
                </a:solidFill>
              </a:rPr>
              <a:t>。</a:t>
            </a:r>
            <a:endParaRPr lang="en-US" altLang="zh-CN" b="1" dirty="0" smtClean="0">
              <a:solidFill>
                <a:srgbClr val="0E0ED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肠炎</a:t>
            </a:r>
            <a:r>
              <a:rPr lang="zh-CN" altLang="zh-CN" b="1" dirty="0"/>
              <a:t>按其病因分为原发性和继发性两种类型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肠炎</a:t>
            </a:r>
            <a:r>
              <a:rPr lang="zh-CN" altLang="zh-CN" b="1" dirty="0"/>
              <a:t>是犬、猫最常见的内科病。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8290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219256" cy="49891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  1</a:t>
            </a:r>
            <a:r>
              <a:rPr lang="zh-CN" altLang="zh-CN" b="1" dirty="0">
                <a:solidFill>
                  <a:srgbClr val="FF0000"/>
                </a:solidFill>
              </a:rPr>
              <a:t>．原发性肠炎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主要是由于犬、猫采食腐败变质的食物、动物废弃物及病原微生物所污染的食物饮水；或者误食喷雾剂、毒饵、重金属、刺激性药物、异物等；饲喂大量难消化的蚕豆、豌豆和谷物</a:t>
            </a:r>
            <a:r>
              <a:rPr lang="en-US" altLang="zh-CN" b="1" dirty="0"/>
              <a:t> (</a:t>
            </a:r>
            <a:r>
              <a:rPr lang="zh-CN" altLang="zh-CN" b="1" dirty="0"/>
              <a:t>粟、玉米等</a:t>
            </a:r>
            <a:r>
              <a:rPr lang="en-US" altLang="zh-CN" b="1" dirty="0"/>
              <a:t>)</a:t>
            </a:r>
            <a:r>
              <a:rPr lang="zh-CN" altLang="zh-CN" b="1" dirty="0"/>
              <a:t>后常发生本病；某些特异性食物的过敏反应常导致急性肠炎；长期使用抗生素引起肠道菌群紊乱常呈现慢性肠炎。</a:t>
            </a:r>
          </a:p>
          <a:p>
            <a:r>
              <a:rPr lang="en-US" altLang="zh-CN" b="1" dirty="0"/>
              <a:t>   </a:t>
            </a:r>
            <a:r>
              <a:rPr lang="en-US" altLang="zh-CN" b="1" dirty="0">
                <a:solidFill>
                  <a:srgbClr val="FF0000"/>
                </a:solidFill>
              </a:rPr>
              <a:t> 2</a:t>
            </a:r>
            <a:r>
              <a:rPr lang="zh-CN" altLang="zh-CN" b="1" dirty="0">
                <a:solidFill>
                  <a:srgbClr val="FF0000"/>
                </a:solidFill>
              </a:rPr>
              <a:t>．继发性肠炎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常见于某些传染病，如犬瘟热、犬细小病毒病、犬传染性肝炎、犬冠状病毒感染、猫泛白细胞减少症等；钩端螺旋体、沙门菌、大肠杆菌、变形杆菌和弧菌是肠炎的常见病原菌。某些寄生虫感染，如绦虫、蛔虫、弓形虫、钩虫、球虫感染亦常伴发肠炎。</a:t>
            </a:r>
          </a:p>
          <a:p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．饲养管理不当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营养不良，过度疲劳、感冒等因素，降低了机体的抵抗力，使胃肠屏障机能减弱，平时在胃肠道内的不引起致病作用的细菌</a:t>
            </a:r>
            <a:r>
              <a:rPr lang="en-US" altLang="zh-CN" b="1" dirty="0"/>
              <a:t> (</a:t>
            </a:r>
            <a:r>
              <a:rPr lang="zh-CN" altLang="zh-CN" b="1" dirty="0"/>
              <a:t>如大肠杆菌、变形杆菌、沙门菌和弧菌等</a:t>
            </a:r>
            <a:r>
              <a:rPr lang="en-US" altLang="zh-CN" b="1" dirty="0"/>
              <a:t>)</a:t>
            </a:r>
            <a:r>
              <a:rPr lang="zh-CN" altLang="zh-CN" b="1" dirty="0"/>
              <a:t>，由于毒力增强而致发本病。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7826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肠炎的主要症状是</a:t>
            </a:r>
            <a:r>
              <a:rPr lang="zh-CN" altLang="zh-CN" b="1" dirty="0">
                <a:solidFill>
                  <a:srgbClr val="FF0000"/>
                </a:solidFill>
              </a:rPr>
              <a:t>腹泻、腹痛、呕吐、发热和毒血症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病初，主要表现消化不良及粪便带有黏液。当炎症波及黏膜下层组织时，呈现持续而剧烈腹痛、腹壁紧张、触诊敏感或抗拒腹检，经常伏卧于凉的地面或以肘及胸骨支于地面，后躯高起作“祈祷姿势”，食欲废绝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5122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当以胃、小肠炎症为主时</a:t>
            </a:r>
            <a:r>
              <a:rPr lang="zh-CN" altLang="zh-CN" b="1" dirty="0"/>
              <a:t>，频发呕吐，呕吐物初期为食糜，以后为泡沫样黏液。粪便常混有血液呈黑褐色或黑红色甚至混有黏膜碎片。口腔干燥，灼热，口臭、舌苔厚，结膜潮红或黄染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 以大肠炎症为主时</a:t>
            </a:r>
            <a:r>
              <a:rPr lang="zh-CN" altLang="zh-CN" b="1" dirty="0"/>
              <a:t>，呈现剧烈腹泻，粪便稀软、水样或胶冻状，粪便恶臭，含有黏液、血液</a:t>
            </a:r>
            <a:r>
              <a:rPr lang="en-US" altLang="zh-CN" b="1" dirty="0"/>
              <a:t> (</a:t>
            </a:r>
            <a:r>
              <a:rPr lang="zh-CN" altLang="zh-CN" b="1" dirty="0"/>
              <a:t>粪便表面附血丝或血块</a:t>
            </a:r>
            <a:r>
              <a:rPr lang="en-US" altLang="zh-CN" b="1" dirty="0"/>
              <a:t>)</a:t>
            </a:r>
            <a:r>
              <a:rPr lang="zh-CN" altLang="zh-CN" b="1" dirty="0"/>
              <a:t>、黏膜组织，有时混有脓汁。病至后期，由于肛门松弛，呈现排粪失禁或里急后重现象。听诊肠音增强，有时可闻带金属调高朗的肠音，后期肠音沉衰。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47107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全身症状重剧，体温升高，脉搏细数，黏膜发结。脱水体征明显，眼球下陷，皮肤弹性减退，血液浓稠，尿量减少。自体中毒体征明显，虚弱无力，肢端发凉，脉搏细数，肌肉震颤，体温下降，昏迷等。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慢性病例</a:t>
            </a:r>
            <a:r>
              <a:rPr lang="zh-CN" altLang="zh-CN" b="1" dirty="0"/>
              <a:t>，除反复腹泻或腹泻与便秘交替出现和轻度的营养不良之外，其他症状不明显。</a:t>
            </a:r>
          </a:p>
        </p:txBody>
      </p:sp>
    </p:spTree>
    <p:extLst>
      <p:ext uri="{BB962C8B-B14F-4D97-AF65-F5344CB8AC3E}">
        <p14:creationId xmlns:p14="http://schemas.microsoft.com/office/powerpoint/2010/main" val="825310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根据病史和症状，容易诊断，但病因诊断则需依靠实验室工作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粪便</a:t>
            </a:r>
            <a:r>
              <a:rPr lang="zh-CN" altLang="zh-CN" b="1" dirty="0"/>
              <a:t>镜检可以证明有无寄生虫和原虫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进行</a:t>
            </a:r>
            <a:r>
              <a:rPr lang="zh-CN" altLang="zh-CN" b="1" dirty="0"/>
              <a:t>粪便培养，可以确定有无病原菌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注意与感染性肠炎鉴别。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7195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589449"/>
            <a:ext cx="8003232" cy="5257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治疗原则：抗菌消炎、缓泻止泻、强心补液，防止自体中毒。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 1</a:t>
            </a:r>
            <a:r>
              <a:rPr lang="zh-CN" altLang="zh-CN" b="1" dirty="0">
                <a:solidFill>
                  <a:srgbClr val="0E0ED8"/>
                </a:solidFill>
              </a:rPr>
              <a:t>．食饵疗法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首先应禁食</a:t>
            </a:r>
            <a:r>
              <a:rPr lang="en-US" altLang="zh-CN" b="1" dirty="0"/>
              <a:t>24h</a:t>
            </a:r>
            <a:r>
              <a:rPr lang="zh-CN" altLang="zh-CN" b="1" dirty="0"/>
              <a:t>，只给少量饮水或口服补液盐。然后可喂以糖盐米汤</a:t>
            </a:r>
            <a:r>
              <a:rPr lang="en-US" altLang="zh-CN" b="1" dirty="0"/>
              <a:t>100~500mL</a:t>
            </a:r>
            <a:r>
              <a:rPr lang="zh-CN" altLang="zh-CN" b="1" dirty="0"/>
              <a:t>，每日</a:t>
            </a:r>
            <a:r>
              <a:rPr lang="en-US" altLang="zh-CN" b="1" dirty="0"/>
              <a:t>3</a:t>
            </a:r>
            <a:r>
              <a:rPr lang="zh-CN" altLang="zh-CN" b="1" dirty="0"/>
              <a:t>次。或给予无刺激性饮食，如肉汤、菜汤、牛奶、淀粉糊等，然后逐渐调整，直至恢复正常饮食为止。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E0ED8"/>
                </a:solidFill>
              </a:rPr>
              <a:t>2</a:t>
            </a:r>
            <a:r>
              <a:rPr lang="zh-CN" altLang="zh-CN" b="1" dirty="0">
                <a:solidFill>
                  <a:srgbClr val="0E0ED8"/>
                </a:solidFill>
              </a:rPr>
              <a:t>．抗菌消炎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控制和预防继发感染，是治疗肠炎的根本措施，适用于各种病型并应贯穿于整个病程。选用有效抗菌药物，如庆大霉素、氟苯尼考、氟喹诺酮类、磺胺类等抗菌药物，痢菌净每千克体重</a:t>
            </a:r>
            <a:r>
              <a:rPr lang="en-US" altLang="zh-CN" b="1" dirty="0"/>
              <a:t>10~20mg</a:t>
            </a:r>
            <a:r>
              <a:rPr lang="zh-CN" altLang="zh-CN" b="1" dirty="0"/>
              <a:t>，口服，每日</a:t>
            </a:r>
            <a:r>
              <a:rPr lang="en-US" altLang="zh-CN" b="1" dirty="0"/>
              <a:t>2</a:t>
            </a:r>
            <a:r>
              <a:rPr lang="zh-CN" altLang="zh-CN" b="1" dirty="0"/>
              <a:t>次：亦可选用甲硝唑每千克体重</a:t>
            </a:r>
            <a:r>
              <a:rPr lang="en-US" altLang="zh-CN" b="1" dirty="0"/>
              <a:t>25mg</a:t>
            </a:r>
            <a:r>
              <a:rPr lang="zh-CN" altLang="zh-CN" b="1" dirty="0"/>
              <a:t>静脉注射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7121630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Microsoft Office PowerPoint</Application>
  <PresentationFormat>全屏显示(4:3)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项目四 犬猫常见内科疾病的防治</vt:lpstr>
      <vt:lpstr>肠   炎</vt:lpstr>
      <vt:lpstr>概述</vt:lpstr>
      <vt:lpstr>病因</vt:lpstr>
      <vt:lpstr>症状</vt:lpstr>
      <vt:lpstr>症状</vt:lpstr>
      <vt:lpstr>症状</vt:lpstr>
      <vt:lpstr>诊断</vt:lpstr>
      <vt:lpstr>治疗</vt:lpstr>
      <vt:lpstr>治疗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2021-01-28T05:14:35Z</dcterms:created>
  <dcterms:modified xsi:type="dcterms:W3CDTF">2021-01-28T05:15:01Z</dcterms:modified>
</cp:coreProperties>
</file>