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86956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42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208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1396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3944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51663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7331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129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726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069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127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279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07704" y="692696"/>
            <a:ext cx="6783787" cy="1102274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项目四 </a:t>
            </a:r>
            <a:r>
              <a:rPr lang="zh-CN" altLang="zh-CN" sz="3600" dirty="0" smtClean="0"/>
              <a:t>犬</a:t>
            </a:r>
            <a:r>
              <a:rPr lang="zh-CN" altLang="zh-CN" sz="3600" dirty="0"/>
              <a:t>猫常见内科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2492896"/>
            <a:ext cx="6172200" cy="1371600"/>
          </a:xfrm>
        </p:spPr>
        <p:txBody>
          <a:bodyPr/>
          <a:lstStyle/>
          <a:p>
            <a:r>
              <a:rPr lang="en-US" altLang="zh-CN" sz="3600" dirty="0" smtClean="0"/>
              <a:t>   </a:t>
            </a:r>
            <a:r>
              <a:rPr lang="zh-CN" altLang="zh-CN" sz="3600" dirty="0" smtClean="0"/>
              <a:t>任务</a:t>
            </a:r>
            <a:r>
              <a:rPr lang="en-US" altLang="zh-CN" sz="3600" dirty="0" smtClean="0"/>
              <a:t>1</a:t>
            </a:r>
            <a:r>
              <a:rPr lang="zh-CN" altLang="zh-CN" sz="3600" dirty="0" smtClean="0"/>
              <a:t>  </a:t>
            </a:r>
            <a:r>
              <a:rPr lang="zh-CN" altLang="zh-CN" sz="3600" dirty="0"/>
              <a:t>消化系统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zh-CN" sz="36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6167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712" y="1628800"/>
            <a:ext cx="6546598" cy="1183326"/>
          </a:xfrm>
        </p:spPr>
        <p:txBody>
          <a:bodyPr>
            <a:normAutofit/>
          </a:bodyPr>
          <a:lstStyle/>
          <a:p>
            <a:pPr algn="ctr"/>
            <a:r>
              <a:rPr lang="zh-CN" altLang="zh-CN" sz="5400" dirty="0"/>
              <a:t>肠便秘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769975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>
                <a:solidFill>
                  <a:srgbClr val="FF0000"/>
                </a:solidFill>
              </a:rPr>
              <a:t>肠便秘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00200"/>
            <a:ext cx="7923212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ea typeface="楷体_GB2312" charset="-122"/>
              </a:rPr>
              <a:t>肠便秘是由于</a:t>
            </a:r>
            <a:r>
              <a:rPr lang="zh-CN" altLang="zh-CN" b="1" dirty="0">
                <a:solidFill>
                  <a:srgbClr val="6600CC"/>
                </a:solidFill>
                <a:ea typeface="楷体_GB2312" charset="-122"/>
              </a:rPr>
              <a:t>肠蠕动机能障碍</a:t>
            </a:r>
            <a:r>
              <a:rPr lang="zh-CN" altLang="zh-CN" b="1" dirty="0">
                <a:ea typeface="楷体_GB2312" charset="-122"/>
              </a:rPr>
              <a:t>，肠内容物不能及时后送而滞留于大肠内，水分进一步吸收，内容物变干、变硬，致使排粪过少或排粪困难的现象。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ea typeface="楷体_GB2312" charset="-122"/>
              </a:rPr>
              <a:t>便秘是犬、猫的常见病，但犬、猫对大肠便秘有较强的耐受性，多发于老龄犬、猫。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ea typeface="楷体_GB2312" charset="-122"/>
              </a:rPr>
              <a:t>结肠壁受到粪石的压迫会发生不可逆的退行性变化，引起</a:t>
            </a:r>
            <a:r>
              <a:rPr lang="zh-CN" altLang="zh-CN" b="1" dirty="0">
                <a:solidFill>
                  <a:srgbClr val="6600CC"/>
                </a:solidFill>
                <a:ea typeface="楷体_GB2312" charset="-122"/>
              </a:rPr>
              <a:t>排粪机能障碍和继发巨大结肠症</a:t>
            </a:r>
            <a:r>
              <a:rPr lang="zh-CN" altLang="zh-CN" b="1" dirty="0">
                <a:ea typeface="楷体_GB231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29093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 smtClean="0"/>
              <a:t>病因</a:t>
            </a:r>
            <a:endParaRPr lang="zh-CN" altLang="zh-CN" b="1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6875" y="1700808"/>
            <a:ext cx="8279581" cy="4824536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rgbClr val="0E0ED8"/>
                </a:solidFill>
              </a:rPr>
              <a:t>      1</a:t>
            </a:r>
            <a:r>
              <a:rPr lang="zh-CN" altLang="zh-CN" b="1" dirty="0">
                <a:solidFill>
                  <a:srgbClr val="0E0ED8"/>
                </a:solidFill>
              </a:rPr>
              <a:t>．饲料和环境因素</a:t>
            </a:r>
            <a:r>
              <a:rPr lang="en-US" altLang="zh-CN" b="1" dirty="0">
                <a:solidFill>
                  <a:srgbClr val="0E0ED8"/>
                </a:solidFill>
              </a:rPr>
              <a:t>    </a:t>
            </a:r>
            <a:r>
              <a:rPr lang="zh-CN" altLang="zh-CN" b="1" dirty="0"/>
              <a:t>食入多量骨头、异物和毛发，与粪便混在一起，便形成大的硬粪块。另外，环境突然改变、缺乏运动，也会打乱原有的排便习惯。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en-US" altLang="zh-CN" b="1" dirty="0">
                <a:solidFill>
                  <a:srgbClr val="0E0ED8"/>
                </a:solidFill>
              </a:rPr>
              <a:t>2</a:t>
            </a:r>
            <a:r>
              <a:rPr lang="zh-CN" altLang="zh-CN" b="1" dirty="0">
                <a:solidFill>
                  <a:srgbClr val="0E0ED8"/>
                </a:solidFill>
              </a:rPr>
              <a:t>．直肠及肛门受到机械性压迫或阻挡</a:t>
            </a:r>
            <a:r>
              <a:rPr lang="en-US" altLang="zh-CN" b="1" dirty="0">
                <a:solidFill>
                  <a:srgbClr val="0E0ED8"/>
                </a:solidFill>
              </a:rPr>
              <a:t>   </a:t>
            </a:r>
            <a:r>
              <a:rPr lang="zh-CN" altLang="zh-CN" b="1" dirty="0"/>
              <a:t>引起排粪疼痛的各种肛门疾患</a:t>
            </a:r>
            <a:r>
              <a:rPr lang="en-US" altLang="zh-CN" b="1" dirty="0"/>
              <a:t>(</a:t>
            </a:r>
            <a:r>
              <a:rPr lang="zh-CN" altLang="zh-CN" b="1" dirty="0"/>
              <a:t>如肛窦炎、肛门囊肿、肛瘘</a:t>
            </a:r>
            <a:r>
              <a:rPr lang="en-US" altLang="zh-CN" b="1" dirty="0"/>
              <a:t>)</a:t>
            </a:r>
            <a:r>
              <a:rPr lang="zh-CN" altLang="zh-CN" b="1" dirty="0"/>
              <a:t>，直肠狭窄及肠管内外梗阻</a:t>
            </a:r>
            <a:r>
              <a:rPr lang="en-US" altLang="zh-CN" b="1" dirty="0"/>
              <a:t> (</a:t>
            </a:r>
            <a:r>
              <a:rPr lang="zh-CN" altLang="zh-CN" b="1" dirty="0"/>
              <a:t>如会阴疝，骨盆骨折愈合遗留骨盆腔狭窄，前列腺肥大囊肿，盆腔器官及结肠、直肠、肛门肿瘤等</a:t>
            </a:r>
            <a:r>
              <a:rPr lang="en-US" altLang="zh-CN" b="1" dirty="0"/>
              <a:t>)</a:t>
            </a:r>
            <a:r>
              <a:rPr lang="zh-CN" altLang="zh-CN" b="1" dirty="0"/>
              <a:t>，由于排粪不畅及开始排粪就感到疼痛，遂使正常排粪的便意消失。</a:t>
            </a:r>
          </a:p>
        </p:txBody>
      </p:sp>
    </p:spTree>
    <p:extLst>
      <p:ext uri="{BB962C8B-B14F-4D97-AF65-F5344CB8AC3E}">
        <p14:creationId xmlns:p14="http://schemas.microsoft.com/office/powerpoint/2010/main" val="3958946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003232" cy="52051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E0ED8"/>
                </a:solidFill>
              </a:rPr>
              <a:t>    3</a:t>
            </a:r>
            <a:r>
              <a:rPr lang="zh-CN" altLang="zh-CN" b="1" dirty="0">
                <a:solidFill>
                  <a:srgbClr val="0E0ED8"/>
                </a:solidFill>
              </a:rPr>
              <a:t>．不能使动物采取正常排粪姿势的疾患</a:t>
            </a:r>
            <a:r>
              <a:rPr lang="en-US" altLang="zh-CN" b="1" dirty="0">
                <a:solidFill>
                  <a:srgbClr val="0E0ED8"/>
                </a:solidFill>
              </a:rPr>
              <a:t>  </a:t>
            </a:r>
            <a:r>
              <a:rPr lang="zh-CN" altLang="zh-CN" b="1" dirty="0"/>
              <a:t>如骨盆骨折，髋关节脱位或肢体骨折等。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E0ED8"/>
                </a:solidFill>
              </a:rPr>
              <a:t>    4</a:t>
            </a:r>
            <a:r>
              <a:rPr lang="zh-CN" altLang="zh-CN" b="1" dirty="0">
                <a:solidFill>
                  <a:srgbClr val="0E0ED8"/>
                </a:solidFill>
              </a:rPr>
              <a:t>．其他引起肠弛缓的因素</a:t>
            </a:r>
            <a:r>
              <a:rPr lang="en-US" altLang="zh-CN" b="1" dirty="0">
                <a:solidFill>
                  <a:srgbClr val="0E0ED8"/>
                </a:solidFill>
              </a:rPr>
              <a:t>  </a:t>
            </a:r>
            <a:r>
              <a:rPr lang="zh-CN" altLang="zh-CN" b="1" dirty="0"/>
              <a:t>如老龄性肠弛缓；内分泌异常</a:t>
            </a:r>
            <a:r>
              <a:rPr lang="en-US" altLang="zh-CN" b="1" dirty="0"/>
              <a:t> (</a:t>
            </a:r>
            <a:r>
              <a:rPr lang="zh-CN" altLang="zh-CN" b="1" dirty="0"/>
              <a:t>如甲状旁腺机能亢进及甲状腺机能减退会影响平滑肌的正常功能</a:t>
            </a:r>
            <a:r>
              <a:rPr lang="en-US" altLang="zh-CN" b="1" dirty="0"/>
              <a:t>)</a:t>
            </a:r>
            <a:r>
              <a:rPr lang="zh-CN" altLang="zh-CN" b="1" dirty="0"/>
              <a:t>；某些慢性病经过中由于脱水和衰弱而引起便秘；许多药物</a:t>
            </a:r>
            <a:r>
              <a:rPr lang="en-US" altLang="zh-CN" b="1" dirty="0"/>
              <a:t>(</a:t>
            </a:r>
            <a:r>
              <a:rPr lang="zh-CN" altLang="zh-CN" b="1" dirty="0"/>
              <a:t>如抗胆碱能药、抗组胺药、硫酸钡、利尿药和阿片类药物</a:t>
            </a:r>
            <a:r>
              <a:rPr lang="en-US" altLang="zh-CN" b="1" dirty="0"/>
              <a:t>)</a:t>
            </a:r>
            <a:r>
              <a:rPr lang="zh-CN" altLang="zh-CN" b="1" dirty="0"/>
              <a:t>也可引起便秘；某些神经原性疾患</a:t>
            </a:r>
            <a:r>
              <a:rPr lang="en-US" altLang="zh-CN" b="1" dirty="0"/>
              <a:t> (</a:t>
            </a:r>
            <a:r>
              <a:rPr lang="zh-CN" altLang="zh-CN" b="1" dirty="0"/>
              <a:t>如腰荐部脊髓或神经损伤，使肛门括约肌丧失排便反射</a:t>
            </a:r>
            <a:r>
              <a:rPr lang="en-US" altLang="zh-CN" b="1" dirty="0"/>
              <a:t>)</a:t>
            </a:r>
            <a:r>
              <a:rPr lang="zh-CN" altLang="zh-CN" b="1" dirty="0"/>
              <a:t>也会引起便秘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840338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 smtClean="0"/>
              <a:t>症状</a:t>
            </a:r>
            <a:endParaRPr lang="zh-CN" altLang="zh-CN" b="1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484784"/>
            <a:ext cx="7848872" cy="511256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主要表现为</a:t>
            </a: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排粪迟滞，里急后重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。动物经常试图排粪，反复努责而排不出粪便，常因疼痛而鸣叫，有时仅排少量附有血液和黏液的干粪。初期精神、食欲多无变化，久之出现</a:t>
            </a: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食欲不振甚至废绝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。动物</a:t>
            </a: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腹围膨大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，</a:t>
            </a: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腹痛，背腰拱起，有时出现呕吐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结肠梗阻有时可发生积粪性腹泻，排出褐色水样粪便。腹部触诊可触及肠管内成串的秘结粪块，肛门指检过敏，在直肠内有干燥、秘结的粪块。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X线检查，可见清晰肠管扩张状态，其中含有致密粪块的异物阴影 。</a:t>
            </a:r>
          </a:p>
        </p:txBody>
      </p:sp>
    </p:spTree>
    <p:extLst>
      <p:ext uri="{BB962C8B-B14F-4D97-AF65-F5344CB8AC3E}">
        <p14:creationId xmlns:p14="http://schemas.microsoft.com/office/powerpoint/2010/main" val="2698737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 smtClean="0"/>
              <a:t>诊断</a:t>
            </a:r>
            <a:endParaRPr lang="zh-CN" altLang="zh-CN" b="1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00200"/>
            <a:ext cx="7777162" cy="4525963"/>
          </a:xfrm>
        </p:spPr>
        <p:txBody>
          <a:bodyPr/>
          <a:lstStyle/>
          <a:p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ea typeface="楷体_GB2312" charset="-122"/>
              </a:rPr>
              <a:t>根据</a:t>
            </a:r>
            <a:r>
              <a:rPr lang="zh-CN" altLang="zh-CN" sz="2800" b="1" dirty="0">
                <a:solidFill>
                  <a:srgbClr val="6600CC"/>
                </a:solidFill>
                <a:ea typeface="楷体_GB2312" charset="-122"/>
              </a:rPr>
              <a:t>排粪困难的病史</a:t>
            </a:r>
            <a:r>
              <a:rPr lang="zh-CN" altLang="zh-CN" sz="2800" b="1" dirty="0">
                <a:ea typeface="楷体_GB2312" charset="-122"/>
              </a:rPr>
              <a:t>和</a:t>
            </a:r>
            <a:r>
              <a:rPr lang="zh-CN" altLang="zh-CN" sz="2800" b="1" dirty="0">
                <a:solidFill>
                  <a:srgbClr val="6600CC"/>
                </a:solidFill>
                <a:ea typeface="楷体_GB2312" charset="-122"/>
              </a:rPr>
              <a:t>触诊摸到大肠内成串的干硬粪块</a:t>
            </a:r>
            <a:r>
              <a:rPr lang="zh-CN" altLang="zh-CN" sz="2800" b="1" dirty="0">
                <a:ea typeface="楷体_GB2312" charset="-122"/>
              </a:rPr>
              <a:t>，按压时有疼痛表现及肛门指检，不难确诊。</a:t>
            </a:r>
          </a:p>
        </p:txBody>
      </p:sp>
      <p:pic>
        <p:nvPicPr>
          <p:cNvPr id="4" name="图片 3" descr="G6O7_QI9V92T{BY)8Y$VZ)X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8"/>
          <a:stretch/>
        </p:blipFill>
        <p:spPr bwMode="auto">
          <a:xfrm>
            <a:off x="2555776" y="3429000"/>
            <a:ext cx="3600400" cy="3240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215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/>
            <a:r>
              <a:rPr lang="zh-CN" altLang="zh-CN" b="1" dirty="0" smtClean="0"/>
              <a:t>治疗</a:t>
            </a:r>
            <a:endParaRPr lang="zh-CN" altLang="zh-CN" b="1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268760"/>
            <a:ext cx="8424936" cy="558924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_GB2312" charset="-122"/>
                <a:ea typeface="楷体_GB2312" charset="-122"/>
              </a:rPr>
              <a:t>治疗原则：</a:t>
            </a:r>
            <a:r>
              <a:rPr lang="zh-CN" altLang="en-US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疏通肠管，促进排粪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     1</a:t>
            </a:r>
            <a:r>
              <a:rPr lang="zh-CN" altLang="en-US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．单纯便秘 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 可用温水或2%小苏打水或温肥皂水反复灌肠，每次20-200mL，并在腹部适当按压肠内粪块。灌肠时需特别注意压力不可过高（尤其是对猫），否则极易造成直肠壁穿透。亦可用甘油5-30mL或开塞露5-10mL，肛门注入。服用缓泻药 (果导片，每次1-2片，或硫酸钠5-30g，或液体石蜡l0-80mL)。也可选用中药芒硝、大黄各5-15g，研为末，用蜂蜜调和内服，同时服用口服补液盐，疗效较好。对直肠后段、肛门便秘时可在全身麻醉后用镊子破碎粪块并取出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楷体_GB2312" charset="-122"/>
                <a:ea typeface="楷体_GB2312" charset="-122"/>
              </a:rPr>
              <a:t>用上述方法无效时，</a:t>
            </a:r>
            <a:r>
              <a:rPr lang="zh-CN" altLang="en-US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可通过手术取出粪块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，加强护理，采取补液、强心等措施。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楷体_GB2312" charset="-122"/>
                <a:ea typeface="楷体_GB2312" charset="-122"/>
              </a:rPr>
              <a:t>粪便排出后的恢复期，可投服适当润滑性泻剂，如石蜡或蓖麻油10-60mL，促进肠内容物排出。适当运动，合理调配饲料，饮水要充足。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     2．继发性便秘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  主要治疗原发病。</a:t>
            </a:r>
          </a:p>
        </p:txBody>
      </p:sp>
    </p:spTree>
    <p:extLst>
      <p:ext uri="{BB962C8B-B14F-4D97-AF65-F5344CB8AC3E}">
        <p14:creationId xmlns:p14="http://schemas.microsoft.com/office/powerpoint/2010/main" val="1276863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37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783</Words>
  <Application>Microsoft Office PowerPoint</Application>
  <PresentationFormat>全屏显示(4:3)</PresentationFormat>
  <Paragraphs>27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凸显</vt:lpstr>
      <vt:lpstr>项目四 犬猫常见内科疾病的防治</vt:lpstr>
      <vt:lpstr>肠便秘</vt:lpstr>
      <vt:lpstr>肠便秘</vt:lpstr>
      <vt:lpstr>病因</vt:lpstr>
      <vt:lpstr>PowerPoint 演示文稿</vt:lpstr>
      <vt:lpstr>症状</vt:lpstr>
      <vt:lpstr>诊断</vt:lpstr>
      <vt:lpstr>治疗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项目四 犬猫常见内科疾病的防治</dc:title>
  <dc:creator>丁晓</dc:creator>
  <cp:lastModifiedBy>丁晓</cp:lastModifiedBy>
  <cp:revision>1</cp:revision>
  <dcterms:created xsi:type="dcterms:W3CDTF">2021-01-28T05:15:52Z</dcterms:created>
  <dcterms:modified xsi:type="dcterms:W3CDTF">2021-01-28T05:16:14Z</dcterms:modified>
</cp:coreProperties>
</file>