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1667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138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046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542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8742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77441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298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898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430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929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7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03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783787" cy="110227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项目四 </a:t>
            </a:r>
            <a:r>
              <a:rPr lang="zh-CN" altLang="zh-CN" sz="3600" dirty="0" smtClean="0"/>
              <a:t>犬</a:t>
            </a:r>
            <a:r>
              <a:rPr lang="zh-CN" altLang="zh-CN" sz="3600" dirty="0"/>
              <a:t>猫常见内科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2492896"/>
            <a:ext cx="6172200" cy="1371600"/>
          </a:xfrm>
        </p:spPr>
        <p:txBody>
          <a:bodyPr/>
          <a:lstStyle/>
          <a:p>
            <a:r>
              <a:rPr lang="en-US" altLang="zh-CN" sz="3600" dirty="0" smtClean="0"/>
              <a:t>   </a:t>
            </a:r>
            <a:r>
              <a:rPr lang="zh-CN" altLang="zh-CN" sz="3600" dirty="0" smtClean="0"/>
              <a:t>任务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  </a:t>
            </a:r>
            <a:r>
              <a:rPr lang="zh-CN" altLang="zh-CN" sz="3600" dirty="0"/>
              <a:t>消化系统</a:t>
            </a:r>
            <a:r>
              <a:rPr lang="zh-CN" altLang="zh-CN" sz="3600" dirty="0" smtClean="0"/>
              <a:t>疾病</a:t>
            </a:r>
            <a:r>
              <a:rPr lang="zh-CN" altLang="en-US" sz="3600" dirty="0" smtClean="0"/>
              <a:t>的防治</a:t>
            </a:r>
            <a:endParaRPr lang="zh-CN" altLang="zh-CN" sz="3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9210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4</a:t>
            </a:r>
            <a:r>
              <a:rPr lang="zh-CN" altLang="zh-CN" b="1" dirty="0">
                <a:solidFill>
                  <a:srgbClr val="FF0000"/>
                </a:solidFill>
              </a:rPr>
              <a:t>．并发症</a:t>
            </a:r>
            <a:endParaRPr lang="zh-CN" altLang="zh-CN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/>
              <a:t>贫血也是脂肪肝治疗中常见的并发症之一，必要时可考虑输血和使用补血药治疗。贫血的原因包括氧化损伤、药物作用、低磷血症、营养不良。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6637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预防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健康体重、良好的饮食习惯和好的性格可以减少本病的发生。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肥胖是本病的常见原因</a:t>
            </a:r>
            <a:r>
              <a:rPr lang="zh-CN" altLang="zh-CN" b="1" dirty="0"/>
              <a:t>，但减肥过度限制饮食会诱发本病发生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胆小</a:t>
            </a:r>
            <a:r>
              <a:rPr lang="zh-CN" altLang="zh-CN" b="1" dirty="0"/>
              <a:t>、过分依赖某个主人及挑食、偏食的猫在出现各种应激情况时更容易影响食欲，发生本病。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4687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2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628800"/>
            <a:ext cx="6546598" cy="118332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zh-CN" sz="5400" dirty="0"/>
              <a:t>猫肝脂质沉积综合征（脂肪肝）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083386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概述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猫肝脂质沉积综合征（</a:t>
            </a:r>
            <a:r>
              <a:rPr lang="en-US" altLang="zh-CN" b="1" dirty="0"/>
              <a:t>FHL</a:t>
            </a:r>
            <a:r>
              <a:rPr lang="zh-CN" altLang="zh-CN" b="1" dirty="0"/>
              <a:t>）是由于</a:t>
            </a:r>
            <a:r>
              <a:rPr lang="zh-CN" altLang="zh-CN" b="1" dirty="0">
                <a:solidFill>
                  <a:srgbClr val="FF0000"/>
                </a:solidFill>
              </a:rPr>
              <a:t>脂质蓄积于肝细胞而造成肝脏肿大的一类疾病，是宠物猫潜在的致病性疾病之一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多数</a:t>
            </a:r>
            <a:r>
              <a:rPr lang="zh-CN" altLang="zh-CN" b="1" dirty="0"/>
              <a:t>患猫年龄大于</a:t>
            </a:r>
            <a:r>
              <a:rPr lang="en-US" altLang="zh-CN" b="1" dirty="0"/>
              <a:t>2</a:t>
            </a:r>
            <a:r>
              <a:rPr lang="zh-CN" altLang="zh-CN" b="1" dirty="0"/>
              <a:t>岁，与性别和品种无关。患猫通常肥胖，室内生活且有应激史，或发生引起猫厌食的疾病，体重迅速下降等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猫</a:t>
            </a:r>
            <a:r>
              <a:rPr lang="zh-CN" altLang="zh-CN" b="1" dirty="0"/>
              <a:t>易患该病，主要是由于猫的肝脏具有独特的脂肪蓄积能力，很容易导致肝细胞损伤。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9106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病因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dirty="0"/>
              <a:t> </a:t>
            </a:r>
            <a:r>
              <a:rPr lang="zh-CN" altLang="zh-CN" b="1" dirty="0"/>
              <a:t>本病可分为</a:t>
            </a:r>
            <a:r>
              <a:rPr lang="zh-CN" altLang="zh-CN" b="1" dirty="0">
                <a:solidFill>
                  <a:srgbClr val="FF0000"/>
                </a:solidFill>
              </a:rPr>
              <a:t>原发性肝脂质沉积症（</a:t>
            </a:r>
            <a:r>
              <a:rPr lang="en-US" altLang="zh-CN" b="1" dirty="0">
                <a:solidFill>
                  <a:srgbClr val="FF0000"/>
                </a:solidFill>
              </a:rPr>
              <a:t>IHL</a:t>
            </a:r>
            <a:r>
              <a:rPr lang="zh-CN" altLang="zh-CN" b="1" dirty="0">
                <a:solidFill>
                  <a:srgbClr val="FF0000"/>
                </a:solidFill>
              </a:rPr>
              <a:t>）和继发性肝脂质沉积症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猫</a:t>
            </a:r>
            <a:r>
              <a:rPr lang="zh-CN" altLang="zh-CN" b="1" dirty="0"/>
              <a:t>原发性肝脂质沉积症的病因还不清楚，目前认为主要与肥胖、应激和厌食等因素有关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猫</a:t>
            </a:r>
            <a:r>
              <a:rPr lang="zh-CN" altLang="zh-CN" b="1" dirty="0"/>
              <a:t>继发性肝脂质沉积症与糖尿病、肝病、肾病、心脏病、胰腺炎、肿瘤、甲状腺功能亢进、肾上腺功能亢进、泌尿道疾病和肠道疾病等有关。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4914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临床症状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绝大多数脂肪肝患猫体态肥胖，</a:t>
            </a:r>
            <a:r>
              <a:rPr lang="zh-CN" altLang="zh-CN" b="1" dirty="0"/>
              <a:t>皮下脂肪增厚，腹围较大。初期精神沉郁，嗜睡，全身无力，行动迟缓，食欲减退或突然废绝，间歇性呕吐、腹泻，体重下降，脱水。发热，尿液颜色发暗或变黄。发病后期可见黏膜、皮肤、内耳或齿龈黄</a:t>
            </a:r>
            <a:r>
              <a:rPr lang="zh-CN" altLang="zh-CN" b="1" dirty="0" smtClean="0"/>
              <a:t>染。</a:t>
            </a:r>
            <a:r>
              <a:rPr lang="zh-CN" altLang="zh-CN" b="1" dirty="0"/>
              <a:t>肝明显肿大，按压无痛感。少数情况下，有的猫病会出现肝性脑病。</a:t>
            </a:r>
            <a:endParaRPr lang="zh-CN" altLang="en-US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1043608" y="3861048"/>
            <a:ext cx="6408712" cy="2852936"/>
            <a:chOff x="0" y="0"/>
            <a:chExt cx="5229225" cy="2286000"/>
          </a:xfrm>
        </p:grpSpPr>
        <p:pic>
          <p:nvPicPr>
            <p:cNvPr id="5" name="图片 4" descr="https://www.cloudvet.org/KB/getResource/110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0"/>
              <a:ext cx="2362200" cy="228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图片 5" descr="https://www.cloudvet.org/KB/getResource/1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6500" y="0"/>
              <a:ext cx="2752725" cy="22669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258240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诊断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>
            <a:normAutofit fontScale="92500"/>
          </a:bodyPr>
          <a:lstStyle/>
          <a:p>
            <a:r>
              <a:rPr lang="zh-CN" altLang="zh-CN" b="1" dirty="0"/>
              <a:t> 由于患猫的临床症状不具体，可通过问诊、血液生化检验、超声和活组织检查来确诊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>
                <a:solidFill>
                  <a:srgbClr val="FF0000"/>
                </a:solidFill>
              </a:rPr>
              <a:t>临床</a:t>
            </a:r>
            <a:r>
              <a:rPr lang="zh-CN" altLang="zh-CN" b="1" dirty="0">
                <a:solidFill>
                  <a:srgbClr val="FF0000"/>
                </a:solidFill>
              </a:rPr>
              <a:t>触诊：</a:t>
            </a:r>
            <a:r>
              <a:rPr lang="zh-CN" altLang="zh-CN" b="1" dirty="0"/>
              <a:t>可见多数患猫肝脏体积轻度肿大，肌肉组织消失，特别是后肢和臀部的肌肉。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影像学检查：</a:t>
            </a:r>
            <a:r>
              <a:rPr lang="en-US" altLang="zh-CN" b="1" dirty="0"/>
              <a:t>X</a:t>
            </a:r>
            <a:r>
              <a:rPr lang="zh-CN" altLang="zh-CN" b="1" dirty="0"/>
              <a:t>线检查可见肝脏形态正常或增大。超声检查显示肝普遍性增大，肝实质回声显著增强，呈弥漫性点状，肝脏内回声强度随深度而递减，肝内血管壁回声减弱或显示不清。</a:t>
            </a:r>
          </a:p>
          <a:p>
            <a:r>
              <a:rPr lang="zh-CN" altLang="zh-CN" b="1" dirty="0">
                <a:solidFill>
                  <a:srgbClr val="FF0000"/>
                </a:solidFill>
              </a:rPr>
              <a:t>实验室检查：</a:t>
            </a:r>
            <a:r>
              <a:rPr lang="zh-CN" altLang="zh-CN" b="1" dirty="0"/>
              <a:t>血常规可见一些患猫出现贫血，并且血凝能力下降。血液生化检验可见碱性磷酸酶活性显著升高；丙氨酸氨基转移酶和天门冬氨酸氨基转移酶活性一般也会升高，但无碱性磷酸酶显著；高胆红素血症；胆固醇和血氨升高；</a:t>
            </a:r>
            <a:r>
              <a:rPr lang="en-US" altLang="zh-CN" b="1" dirty="0"/>
              <a:t>30%</a:t>
            </a:r>
            <a:r>
              <a:rPr lang="zh-CN" altLang="zh-CN" b="1" dirty="0"/>
              <a:t>脂肪肝患猫会出现低钾血症。一旦患猫肝功能衰竭，出现白蛋白和血糖含量下降，往往提示预后不良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216254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/>
              <a:t>治疗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一旦确诊原发性脂肪肝，</a:t>
            </a:r>
            <a:r>
              <a:rPr lang="zh-CN" altLang="zh-CN" b="1" dirty="0">
                <a:solidFill>
                  <a:srgbClr val="FF0000"/>
                </a:solidFill>
              </a:rPr>
              <a:t>治疗最重要的部分是全价营养支持，同时治疗已知并发症和可能继发疾病。</a:t>
            </a:r>
            <a:r>
              <a:rPr lang="zh-CN" altLang="zh-CN" b="1" dirty="0"/>
              <a:t>只要采取可靠的方法保证营养需求，治愈率可达</a:t>
            </a:r>
            <a:r>
              <a:rPr lang="en-US" altLang="zh-CN" b="1" dirty="0"/>
              <a:t>60%</a:t>
            </a:r>
            <a:r>
              <a:rPr lang="zh-CN" altLang="zh-CN" b="1" dirty="0"/>
              <a:t>以上。食欲刺激剂地西泮</a:t>
            </a:r>
            <a:r>
              <a:rPr lang="en-US" altLang="zh-CN" b="1" dirty="0"/>
              <a:t>0.2mg/kg</a:t>
            </a:r>
            <a:r>
              <a:rPr lang="zh-CN" altLang="zh-CN" b="1" dirty="0"/>
              <a:t>静滴（其他奥沙西泮、赛庚啶等）。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0273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/>
              <a:t>治疗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lnSpcReduction="10000"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zh-CN" b="1" dirty="0">
                <a:solidFill>
                  <a:srgbClr val="FF0000"/>
                </a:solidFill>
              </a:rPr>
              <a:t>．营养治疗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en-US" altLang="zh-CN" b="1" dirty="0"/>
              <a:t>    </a:t>
            </a:r>
            <a:r>
              <a:rPr lang="zh-CN" altLang="zh-CN" b="1" dirty="0"/>
              <a:t>在猫脂肪肝治疗过程中，营养治疗是最重要的。猫脂肪肝单纯药物治疗的治愈率约为</a:t>
            </a:r>
            <a:r>
              <a:rPr lang="en-US" altLang="zh-CN" b="1" dirty="0"/>
              <a:t>20%</a:t>
            </a:r>
            <a:r>
              <a:rPr lang="zh-CN" altLang="zh-CN" b="1" dirty="0"/>
              <a:t>左右，但配合营养治疗后，可提升到</a:t>
            </a:r>
            <a:r>
              <a:rPr lang="en-US" altLang="zh-CN" b="1" dirty="0"/>
              <a:t>90%</a:t>
            </a:r>
            <a:r>
              <a:rPr lang="zh-CN" altLang="zh-CN" b="1" dirty="0"/>
              <a:t>以上。目前适用于脂肪肝的商品化粮食有希尔斯</a:t>
            </a:r>
            <a:r>
              <a:rPr lang="en-US" altLang="zh-CN" b="1" dirty="0" err="1"/>
              <a:t>a/d</a:t>
            </a:r>
            <a:r>
              <a:rPr lang="zh-CN" altLang="zh-CN" b="1" dirty="0"/>
              <a:t>、</a:t>
            </a:r>
            <a:r>
              <a:rPr lang="en-US" altLang="zh-CN" b="1" dirty="0"/>
              <a:t>M/d</a:t>
            </a:r>
            <a:r>
              <a:rPr lang="zh-CN" altLang="zh-CN" b="1" dirty="0"/>
              <a:t>重点护理猫罐头、希尔斯控制糖尿病处方粮。在营养治疗初期，一定要先少量多次，并在</a:t>
            </a:r>
            <a:r>
              <a:rPr lang="en-US" altLang="zh-CN" b="1" dirty="0"/>
              <a:t>3-4</a:t>
            </a:r>
            <a:r>
              <a:rPr lang="zh-CN" altLang="zh-CN" b="1" dirty="0"/>
              <a:t>天内逐渐增加饲喂量。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2</a:t>
            </a:r>
            <a:r>
              <a:rPr lang="zh-CN" altLang="zh-CN" b="1" dirty="0">
                <a:solidFill>
                  <a:srgbClr val="FF0000"/>
                </a:solidFill>
              </a:rPr>
              <a:t>．饲喂方式</a:t>
            </a:r>
          </a:p>
          <a:p>
            <a:r>
              <a:rPr lang="en-US" altLang="zh-CN" b="1" dirty="0"/>
              <a:t>  </a:t>
            </a:r>
            <a:r>
              <a:rPr lang="en-US" altLang="zh-CN" b="1" dirty="0">
                <a:solidFill>
                  <a:srgbClr val="0E0ED8"/>
                </a:solidFill>
              </a:rPr>
              <a:t> </a:t>
            </a:r>
            <a:r>
              <a:rPr lang="zh-CN" altLang="zh-CN" b="1" dirty="0">
                <a:solidFill>
                  <a:srgbClr val="0E0ED8"/>
                </a:solidFill>
              </a:rPr>
              <a:t>强饲：</a:t>
            </a:r>
            <a:r>
              <a:rPr lang="zh-CN" altLang="zh-CN" b="1" dirty="0"/>
              <a:t>强饲可用于部分猫，但该方法易产生厌食综合征，导致主动采食时间延迟。</a:t>
            </a:r>
          </a:p>
          <a:p>
            <a:r>
              <a:rPr lang="en-US" altLang="zh-CN" b="1" dirty="0">
                <a:solidFill>
                  <a:srgbClr val="0E0ED8"/>
                </a:solidFill>
              </a:rPr>
              <a:t>   </a:t>
            </a:r>
            <a:r>
              <a:rPr lang="zh-CN" altLang="zh-CN" b="1" dirty="0">
                <a:solidFill>
                  <a:srgbClr val="0E0ED8"/>
                </a:solidFill>
              </a:rPr>
              <a:t>鼻饲：</a:t>
            </a:r>
            <a:r>
              <a:rPr lang="zh-CN" altLang="zh-CN" b="1" dirty="0"/>
              <a:t>鼻饲的优点是放置方便，无须麻醉。放置时，管末端应位于心基后方，但不能抵达贲门，以免发生返流性食道炎，也不易被吐出。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15930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147248" cy="5472608"/>
          </a:xfrm>
        </p:spPr>
        <p:txBody>
          <a:bodyPr>
            <a:normAutofit fontScale="92500"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zh-CN" b="1" dirty="0">
                <a:solidFill>
                  <a:srgbClr val="FF0000"/>
                </a:solidFill>
              </a:rPr>
              <a:t>．药物治疗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b="1" dirty="0">
                <a:solidFill>
                  <a:srgbClr val="0E0ED8"/>
                </a:solidFill>
              </a:rPr>
              <a:t>液体治疗：</a:t>
            </a:r>
            <a:r>
              <a:rPr lang="zh-CN" altLang="zh-CN" b="1" dirty="0"/>
              <a:t>通常选用多离子平衡液。严重脂肪肝时，少数猫体内的乳酸浓度异常升高，疑为乳酸代谢障碍所致，因此，建议不用乳酸林格氏液。由于葡萄糖会减少脂肪酸的氧化，增加甘油三酯在肝脏中的蓄积，恶化葡萄糖不耐受状态，且可因渗透性利尿而加重电解质紊乱，因此葡萄糖是禁忌的。</a:t>
            </a:r>
          </a:p>
          <a:p>
            <a:r>
              <a:rPr lang="zh-CN" altLang="zh-CN" b="1" dirty="0">
                <a:solidFill>
                  <a:srgbClr val="0E0ED8"/>
                </a:solidFill>
              </a:rPr>
              <a:t>纠正电解质紊乱：</a:t>
            </a:r>
            <a:r>
              <a:rPr lang="zh-CN" altLang="zh-CN" b="1" dirty="0"/>
              <a:t>低钾血症在脂肪肝中是十分常见的，它可明显地影响治愈率。低钾血症与嗜睡、厌食、呕吐、尿浓缩能力下降、碳水化合物不耐受、通气不良、头颈下垂及肝脑病等症状存在明显关系。补钾的速度是十分关键的，须小于</a:t>
            </a:r>
            <a:r>
              <a:rPr lang="en-US" altLang="zh-CN" b="1" dirty="0"/>
              <a:t>0.5mmol/kg/h</a:t>
            </a:r>
            <a:r>
              <a:rPr lang="zh-CN" altLang="zh-CN" b="1" dirty="0"/>
              <a:t>。有时还存在低磷血症和低血镁血症，严重时可引起严重临床症状，须针对性治疗。</a:t>
            </a:r>
          </a:p>
          <a:p>
            <a:r>
              <a:rPr lang="zh-CN" altLang="zh-CN" b="1" dirty="0">
                <a:solidFill>
                  <a:srgbClr val="0E0ED8"/>
                </a:solidFill>
              </a:rPr>
              <a:t>控制呕吐：</a:t>
            </a:r>
            <a:r>
              <a:rPr lang="zh-CN" altLang="zh-CN" b="1" dirty="0"/>
              <a:t>呕吐是脂肪肝治疗过程中常见的症状之一。最常用于控制呕吐的药物是胃复安，它有抑制呕吐和促进胃肠蠕动的功能。由于可能存在胃轻瘫，禁用阿托品、</a:t>
            </a:r>
            <a:r>
              <a:rPr lang="en-US" altLang="zh-CN" b="1" dirty="0"/>
              <a:t>654-2</a:t>
            </a:r>
            <a:r>
              <a:rPr lang="zh-CN" altLang="zh-CN" b="1" dirty="0"/>
              <a:t>等药物。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845842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1027</Words>
  <Application>Microsoft Office PowerPoint</Application>
  <PresentationFormat>全屏显示(4:3)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凸显</vt:lpstr>
      <vt:lpstr>项目四 犬猫常见内科疾病的防治</vt:lpstr>
      <vt:lpstr>猫肝脂质沉积综合征（脂肪肝）</vt:lpstr>
      <vt:lpstr>概述</vt:lpstr>
      <vt:lpstr>病因</vt:lpstr>
      <vt:lpstr>临床症状</vt:lpstr>
      <vt:lpstr>诊断</vt:lpstr>
      <vt:lpstr>治疗</vt:lpstr>
      <vt:lpstr>治疗</vt:lpstr>
      <vt:lpstr>PowerPoint 演示文稿</vt:lpstr>
      <vt:lpstr>PowerPoint 演示文稿</vt:lpstr>
      <vt:lpstr>预防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项目四 犬猫常见内科疾病的防治</dc:title>
  <dc:creator>丁晓</dc:creator>
  <cp:lastModifiedBy>丁晓</cp:lastModifiedBy>
  <cp:revision>1</cp:revision>
  <dcterms:created xsi:type="dcterms:W3CDTF">2021-01-28T05:18:18Z</dcterms:created>
  <dcterms:modified xsi:type="dcterms:W3CDTF">2021-01-28T05:18:42Z</dcterms:modified>
</cp:coreProperties>
</file>