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7648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06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808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77771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0" y="1600200"/>
            <a:ext cx="38115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9638" y="1600200"/>
            <a:ext cx="38131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C18C7-CC22-498D-9DDC-CEB9246D66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1404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678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0948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7590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4008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756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2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5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2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7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375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>
                <a:solidFill>
                  <a:srgbClr val="FF0000"/>
                </a:solidFill>
              </a:rPr>
              <a:t>胃扩张</a:t>
            </a:r>
            <a:r>
              <a:rPr lang="en-US" altLang="zh-CN" b="1" dirty="0">
                <a:solidFill>
                  <a:srgbClr val="FF0000"/>
                </a:solidFill>
              </a:rPr>
              <a:t>-</a:t>
            </a:r>
            <a:r>
              <a:rPr lang="zh-CN" altLang="zh-CN" b="1" dirty="0">
                <a:solidFill>
                  <a:srgbClr val="FF0000"/>
                </a:solidFill>
              </a:rPr>
              <a:t>扭转综合征应作急症处理，治疗原则为排除胃内容物，镇痛，抗休克。</a:t>
            </a:r>
            <a:r>
              <a:rPr lang="zh-CN" altLang="zh-CN" b="1" dirty="0" smtClean="0">
                <a:solidFill>
                  <a:srgbClr val="FF0000"/>
                </a:solidFill>
              </a:rPr>
              <a:t>胃扭转应</a:t>
            </a:r>
            <a:r>
              <a:rPr lang="zh-CN" altLang="zh-CN" b="1" dirty="0">
                <a:solidFill>
                  <a:srgbClr val="FF0000"/>
                </a:solidFill>
              </a:rPr>
              <a:t>尽早手术整复。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E0ED8"/>
                </a:solidFill>
              </a:rPr>
              <a:t> </a:t>
            </a:r>
            <a:r>
              <a:rPr lang="en-US" altLang="zh-CN" dirty="0" smtClean="0">
                <a:solidFill>
                  <a:srgbClr val="0E0ED8"/>
                </a:solidFill>
              </a:rPr>
              <a:t>   </a:t>
            </a:r>
            <a:r>
              <a:rPr lang="en-US" altLang="zh-CN" b="1" dirty="0" smtClean="0">
                <a:solidFill>
                  <a:srgbClr val="0E0ED8"/>
                </a:solidFill>
              </a:rPr>
              <a:t>1</a:t>
            </a:r>
            <a:r>
              <a:rPr lang="zh-CN" altLang="zh-CN" b="1" dirty="0">
                <a:solidFill>
                  <a:srgbClr val="0E0ED8"/>
                </a:solidFill>
              </a:rPr>
              <a:t>．放气催吐，排除胃内容物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首先必须尽力缓解气胀，可插入胃管排出</a:t>
            </a:r>
            <a:r>
              <a:rPr lang="en-US" altLang="zh-CN" b="1" dirty="0"/>
              <a:t>(</a:t>
            </a:r>
            <a:r>
              <a:rPr lang="zh-CN" altLang="zh-CN" b="1" dirty="0"/>
              <a:t>或抽出</a:t>
            </a:r>
            <a:r>
              <a:rPr lang="en-US" altLang="zh-CN" b="1" dirty="0"/>
              <a:t>) </a:t>
            </a:r>
            <a:r>
              <a:rPr lang="zh-CN" altLang="zh-CN" b="1" dirty="0"/>
              <a:t>胃内积气；如不能如愿，则必须用注射针头经腹壁插入扩张的胃内进行穿刺放气。对单纯过食性胃扩张，可在放气后，皮下注射阿朴吗啡</a:t>
            </a:r>
            <a:r>
              <a:rPr lang="en-US" altLang="zh-CN" b="1" dirty="0"/>
              <a:t> (2~l0mg)</a:t>
            </a:r>
            <a:r>
              <a:rPr lang="zh-CN" altLang="zh-CN" b="1" dirty="0"/>
              <a:t>促其呕吐，以排除胃内容物，缓解症状。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2</a:t>
            </a:r>
            <a:r>
              <a:rPr lang="zh-CN" altLang="zh-CN" b="1" dirty="0">
                <a:solidFill>
                  <a:srgbClr val="0E0ED8"/>
                </a:solidFill>
              </a:rPr>
              <a:t>．镇痛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哌替啶每千克体重</a:t>
            </a:r>
            <a:r>
              <a:rPr lang="en-US" altLang="zh-CN" b="1" dirty="0"/>
              <a:t>5~10mg</a:t>
            </a:r>
            <a:r>
              <a:rPr lang="zh-CN" altLang="zh-CN" b="1" dirty="0"/>
              <a:t>或镇痛新每千克体重</a:t>
            </a:r>
            <a:r>
              <a:rPr lang="en-US" altLang="zh-CN" b="1" dirty="0"/>
              <a:t>1.5-~3mg</a:t>
            </a:r>
            <a:r>
              <a:rPr lang="zh-CN" altLang="zh-CN" b="1" dirty="0"/>
              <a:t>，肌肉或皮下注射。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362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3</a:t>
            </a:r>
            <a:r>
              <a:rPr lang="zh-CN" altLang="zh-CN" b="1" dirty="0">
                <a:solidFill>
                  <a:srgbClr val="0E0ED8"/>
                </a:solidFill>
              </a:rPr>
              <a:t>．手术治疗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若放气后症状不能立即获得显著改善。或胃扭转病例应及时进行剖腹手术，整复和使胃排空。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zh-CN" altLang="zh-CN" b="1" dirty="0">
                <a:solidFill>
                  <a:srgbClr val="FF0000"/>
                </a:solidFill>
              </a:rPr>
              <a:t>胃扭转手术整复：</a:t>
            </a:r>
            <a:r>
              <a:rPr lang="zh-CN" altLang="zh-CN" b="1" dirty="0"/>
              <a:t>局部浸润麻醉或全身麻醉，切开腹壁</a:t>
            </a:r>
            <a:r>
              <a:rPr lang="en-US" altLang="zh-CN" b="1" dirty="0"/>
              <a:t> (</a:t>
            </a:r>
            <a:r>
              <a:rPr lang="zh-CN" altLang="zh-CN" b="1" dirty="0"/>
              <a:t>由剑状软骨到脐的后方</a:t>
            </a:r>
            <a:r>
              <a:rPr lang="en-US" altLang="zh-CN" b="1" dirty="0"/>
              <a:t>)</a:t>
            </a:r>
            <a:r>
              <a:rPr lang="zh-CN" altLang="zh-CN" b="1" dirty="0"/>
              <a:t>，由口腔插入粗的胃管，将扭转部整复到正常位置。胃整复困难时，预先用连接吸引装置的穿刺针穿刺，排除胃内气体后再整复。并将胃与腹壁固定防止复发。如果胃内容物洗不出来或胃内有大的异物，应行胃切开术。术后给予抗生素</a:t>
            </a:r>
            <a:r>
              <a:rPr lang="en-US" altLang="zh-CN" b="1" dirty="0"/>
              <a:t>4~6d</a:t>
            </a:r>
            <a:r>
              <a:rPr lang="zh-CN" altLang="zh-CN" b="1" dirty="0"/>
              <a:t>，做过胃壁手术的犬、猫应禁食</a:t>
            </a:r>
            <a:r>
              <a:rPr lang="en-US" altLang="zh-CN" b="1" dirty="0"/>
              <a:t>5~7d</a:t>
            </a:r>
            <a:r>
              <a:rPr lang="zh-CN" altLang="zh-CN" b="1" dirty="0"/>
              <a:t>。期间静脉注射或直肠灌注营养液，以后给予流质食物，逐渐恢复常食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59315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0E0ED8"/>
                </a:solidFill>
              </a:rPr>
              <a:t>4</a:t>
            </a:r>
            <a:r>
              <a:rPr lang="zh-CN" altLang="zh-CN" b="1" dirty="0">
                <a:solidFill>
                  <a:srgbClr val="0E0ED8"/>
                </a:solidFill>
              </a:rPr>
              <a:t>．抗休克  </a:t>
            </a:r>
            <a:r>
              <a:rPr lang="zh-CN" altLang="zh-CN" b="1" dirty="0"/>
              <a:t>出现休克时，应抗休克治疗。可给予强心剂、呼吸兴奋剂及氢化可的松或地塞米松</a:t>
            </a:r>
            <a:r>
              <a:rPr lang="en-US" altLang="zh-CN" b="1" dirty="0"/>
              <a:t> (</a:t>
            </a:r>
            <a:r>
              <a:rPr lang="zh-CN" altLang="zh-CN" b="1" dirty="0"/>
              <a:t>用生理盐水或葡萄糖液稀释后静脉滴注</a:t>
            </a:r>
            <a:r>
              <a:rPr lang="en-US" altLang="zh-CN" b="1" dirty="0"/>
              <a:t>)</a:t>
            </a:r>
            <a:r>
              <a:rPr lang="zh-CN" altLang="zh-CN" b="1" dirty="0"/>
              <a:t>。同时大量补给电解质溶液、皮下或肌肉注射复合维生素</a:t>
            </a:r>
            <a:r>
              <a:rPr lang="en-US" altLang="zh-CN" b="1" dirty="0"/>
              <a:t>B</a:t>
            </a:r>
            <a:r>
              <a:rPr lang="zh-CN" altLang="zh-CN" b="1" dirty="0"/>
              <a:t>、三磷酸腺苷二钠或</a:t>
            </a:r>
            <a:r>
              <a:rPr lang="en-US" altLang="zh-CN" b="1" dirty="0"/>
              <a:t>ATP </a:t>
            </a:r>
            <a:r>
              <a:rPr lang="zh-CN" altLang="zh-CN" b="1" dirty="0"/>
              <a:t>每千克体重</a:t>
            </a:r>
            <a:r>
              <a:rPr lang="en-US" altLang="zh-CN" b="1" dirty="0"/>
              <a:t>0.l~0.4mg</a:t>
            </a:r>
            <a:r>
              <a:rPr lang="zh-CN" altLang="zh-CN" b="1" dirty="0"/>
              <a:t>，并配合抗生素治疗。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5</a:t>
            </a:r>
            <a:r>
              <a:rPr lang="zh-CN" altLang="zh-CN" b="1" dirty="0">
                <a:solidFill>
                  <a:srgbClr val="0E0ED8"/>
                </a:solidFill>
              </a:rPr>
              <a:t>．加强饲养管理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急性期应禁食</a:t>
            </a:r>
            <a:r>
              <a:rPr lang="en-US" altLang="zh-CN" b="1" dirty="0"/>
              <a:t>24h</a:t>
            </a:r>
            <a:r>
              <a:rPr lang="zh-CN" altLang="zh-CN" b="1" dirty="0"/>
              <a:t>，</a:t>
            </a:r>
            <a:r>
              <a:rPr lang="en-US" altLang="zh-CN" b="1" dirty="0"/>
              <a:t>3d </a:t>
            </a:r>
            <a:r>
              <a:rPr lang="zh-CN" altLang="zh-CN" b="1" dirty="0"/>
              <a:t>内给予流质饮食，然后给予无刺激性的软食，每日至少给</a:t>
            </a:r>
            <a:r>
              <a:rPr lang="en-US" altLang="zh-CN" b="1" dirty="0"/>
              <a:t>3</a:t>
            </a:r>
            <a:r>
              <a:rPr lang="zh-CN" altLang="zh-CN" b="1" dirty="0"/>
              <a:t>次，同时给予健胃助消化药物，逐渐恢复常食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90675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zh-CN" sz="5400" dirty="0"/>
              <a:t>胃扩张</a:t>
            </a:r>
            <a:r>
              <a:rPr lang="en-US" altLang="zh-CN" sz="5400" dirty="0"/>
              <a:t>-</a:t>
            </a:r>
            <a:r>
              <a:rPr lang="zh-CN" altLang="zh-CN" sz="5400" dirty="0"/>
              <a:t>扭转综合征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190931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胃扩张</a:t>
            </a:r>
            <a:r>
              <a:rPr lang="zh-CN" altLang="zh-CN" b="1" dirty="0"/>
              <a:t>是由于胃的分泌物、食物或气体聚积导致胃扩张的疾病。</a:t>
            </a:r>
            <a:r>
              <a:rPr lang="zh-CN" altLang="zh-CN" b="1" dirty="0">
                <a:solidFill>
                  <a:srgbClr val="FF0000"/>
                </a:solidFill>
              </a:rPr>
              <a:t>胃扭转</a:t>
            </a:r>
            <a:r>
              <a:rPr lang="zh-CN" altLang="zh-CN" b="1" dirty="0"/>
              <a:t>是胃幽门部从右侧转向左侧，被挤压于肝脏、食管的末端和胃底之间，并导致贲门不通的病症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胃扭转</a:t>
            </a:r>
            <a:r>
              <a:rPr lang="zh-CN" altLang="zh-CN" b="1" dirty="0">
                <a:solidFill>
                  <a:srgbClr val="FF0000"/>
                </a:solidFill>
              </a:rPr>
              <a:t>后很快发生胃扩张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/>
              <a:t>(</a:t>
            </a:r>
            <a:r>
              <a:rPr lang="zh-CN" altLang="zh-CN" b="1" dirty="0"/>
              <a:t>胃内蓄积的气体和液体既不能通过食管逆流，也不能通过十二指肠后送</a:t>
            </a:r>
            <a:r>
              <a:rPr lang="en-US" altLang="zh-CN" b="1" dirty="0"/>
              <a:t>)</a:t>
            </a:r>
            <a:r>
              <a:rPr lang="zh-CN" altLang="zh-CN" b="1" dirty="0"/>
              <a:t>，因此称为胃扩张</a:t>
            </a:r>
            <a:r>
              <a:rPr lang="en-US" altLang="zh-CN" b="1" dirty="0"/>
              <a:t>-</a:t>
            </a:r>
            <a:r>
              <a:rPr lang="zh-CN" altLang="zh-CN" b="1" dirty="0"/>
              <a:t>扭转综合征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多</a:t>
            </a:r>
            <a:r>
              <a:rPr lang="zh-CN" altLang="zh-CN" b="1" dirty="0"/>
              <a:t>见于</a:t>
            </a:r>
            <a:r>
              <a:rPr lang="zh-CN" altLang="zh-CN" b="1" dirty="0">
                <a:solidFill>
                  <a:srgbClr val="FF0000"/>
                </a:solidFill>
              </a:rPr>
              <a:t>大型犬、胸部狭长的犬</a:t>
            </a:r>
            <a:r>
              <a:rPr lang="zh-CN" altLang="zh-CN" b="1" dirty="0"/>
              <a:t>，且多见于成熟的、中年或老龄犬，雄性比雌性发病率高，家猫也可发生胃扭转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本</a:t>
            </a:r>
            <a:r>
              <a:rPr lang="zh-CN" altLang="zh-CN" b="1" dirty="0">
                <a:solidFill>
                  <a:srgbClr val="FF0000"/>
                </a:solidFill>
              </a:rPr>
              <a:t>病经过急剧，不及时治疗，会迅速引起死亡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36482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．胃扩张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有两种类型，以胸部深而狭小的犬</a:t>
            </a:r>
            <a:r>
              <a:rPr lang="en-US" altLang="zh-CN" b="1" dirty="0"/>
              <a:t> (</a:t>
            </a:r>
            <a:r>
              <a:rPr lang="zh-CN" altLang="zh-CN" b="1" dirty="0"/>
              <a:t>如赛犬属的犬</a:t>
            </a:r>
            <a:r>
              <a:rPr lang="en-US" altLang="zh-CN" b="1" dirty="0"/>
              <a:t>)</a:t>
            </a:r>
            <a:r>
              <a:rPr lang="zh-CN" altLang="zh-CN" b="1" dirty="0"/>
              <a:t>较为常见。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</a:t>
            </a:r>
            <a:r>
              <a:rPr lang="zh-CN" altLang="zh-CN" b="1" dirty="0">
                <a:solidFill>
                  <a:srgbClr val="FF0000"/>
                </a:solidFill>
              </a:rPr>
              <a:t>（</a:t>
            </a: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） 第一型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>
                <a:solidFill>
                  <a:srgbClr val="FF0000"/>
                </a:solidFill>
              </a:rPr>
              <a:t>缓发型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：</a:t>
            </a:r>
            <a:r>
              <a:rPr lang="zh-CN" altLang="zh-CN" b="1" dirty="0"/>
              <a:t>由于采食增加，经过较长时期，胃发生代偿性增大。其促发因素有寄生虫、不适当的饮食和胰液分泌减少。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FF0000"/>
                </a:solidFill>
              </a:rPr>
              <a:t>(2)</a:t>
            </a:r>
            <a:r>
              <a:rPr lang="zh-CN" altLang="zh-CN" b="1" dirty="0">
                <a:solidFill>
                  <a:srgbClr val="FF0000"/>
                </a:solidFill>
              </a:rPr>
              <a:t>第二型</a:t>
            </a:r>
            <a:r>
              <a:rPr lang="en-US" altLang="zh-CN" b="1" dirty="0">
                <a:solidFill>
                  <a:srgbClr val="FF0000"/>
                </a:solidFill>
              </a:rPr>
              <a:t> (</a:t>
            </a:r>
            <a:r>
              <a:rPr lang="zh-CN" altLang="zh-CN" b="1" dirty="0">
                <a:solidFill>
                  <a:srgbClr val="FF0000"/>
                </a:solidFill>
              </a:rPr>
              <a:t>速发型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：</a:t>
            </a:r>
            <a:r>
              <a:rPr lang="zh-CN" altLang="zh-CN" b="1" dirty="0"/>
              <a:t>发病急剧，胃由于分泌物、食物和气体聚积而发生急性扩张，直接原因是采食大量干燥难消化或易发酵食物，继之剧烈运动并饮大量冷水。肠梗阻、便秘等机械阻塞亦可引起胃扩张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14174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1412776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2</a:t>
            </a:r>
            <a:r>
              <a:rPr lang="zh-CN" altLang="zh-CN" b="1" dirty="0">
                <a:solidFill>
                  <a:srgbClr val="FF0000"/>
                </a:solidFill>
              </a:rPr>
              <a:t>．胃扭转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犬</a:t>
            </a:r>
            <a:r>
              <a:rPr lang="zh-CN" altLang="zh-CN" b="1" dirty="0"/>
              <a:t>的幽门移动性较大，如因胃内容物过多而使胃韧带松弛或断裂时，就可发生本病。往往发生于饱食后打滚、跳跃、迅速上下楼梯时的旋转、摇摆和滚动等情况下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胃扭转</a:t>
            </a:r>
            <a:r>
              <a:rPr lang="zh-CN" altLang="zh-CN" b="1" dirty="0"/>
              <a:t>使胃的贲门和幽门发生闭锁，胃、脾血液循环受阻，导致急性胃扩张。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11506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1</a:t>
            </a:r>
            <a:r>
              <a:rPr lang="zh-CN" altLang="zh-CN" b="1" dirty="0">
                <a:solidFill>
                  <a:srgbClr val="FF0000"/>
                </a:solidFill>
              </a:rPr>
              <a:t>．过食性胃扩张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腹部</a:t>
            </a:r>
            <a:r>
              <a:rPr lang="zh-CN" altLang="zh-CN" b="1" dirty="0"/>
              <a:t>显著增大，并出现急性腹痛症状。可见嗳气、流涎和呕吐，触诊腹前部增大变硬。严重者会发生虚脱。而继发于营养不足或胰腺炎的胃扩张，通常不产生胃部症状。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06813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147248" cy="50611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2</a:t>
            </a:r>
            <a:r>
              <a:rPr lang="zh-CN" altLang="zh-CN" b="1" dirty="0">
                <a:solidFill>
                  <a:srgbClr val="FF0000"/>
                </a:solidFill>
              </a:rPr>
              <a:t>．急性胃扩张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zh-CN" b="1" dirty="0"/>
              <a:t>不论有无胃扭转，动物首先呈现剧烈腹痛，卧地翻滚、嚎叫不安，然后迅速发生腹部膨大，大量流涎、干呕。</a:t>
            </a:r>
            <a:r>
              <a:rPr lang="zh-CN" altLang="zh-CN" b="1" dirty="0">
                <a:solidFill>
                  <a:srgbClr val="0E0ED8"/>
                </a:solidFill>
              </a:rPr>
              <a:t>腹部叩诊呈鼓音或金属音，急剧冲击胃下部，可听到拍水音。</a:t>
            </a:r>
            <a:r>
              <a:rPr lang="zh-CN" altLang="zh-CN" b="1" dirty="0"/>
              <a:t>由于扩张的胃压迫横膈膜出现高度呼吸困难、心跳加快，严重者可窒息休克。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通过细致的腹部触诊，可在两侧肋下部摸到膨大呈球状囊袋的胃，并可确定胃内容物的性质</a:t>
            </a:r>
            <a:r>
              <a:rPr lang="en-US" altLang="zh-CN" b="1" dirty="0"/>
              <a:t> (</a:t>
            </a:r>
            <a:r>
              <a:rPr lang="zh-CN" altLang="zh-CN" b="1" dirty="0"/>
              <a:t>积液、积食、积气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5261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犬急性胃扩张</a:t>
            </a:r>
            <a:r>
              <a:rPr lang="en-US" altLang="zh-CN" dirty="0" smtClean="0"/>
              <a:t>-</a:t>
            </a:r>
            <a:r>
              <a:rPr lang="zh-CN" altLang="en-US" dirty="0" smtClean="0"/>
              <a:t>扭转综合征</a:t>
            </a:r>
            <a:endParaRPr lang="zh-CN" altLang="en-US" dirty="0"/>
          </a:p>
        </p:txBody>
      </p:sp>
      <p:pic>
        <p:nvPicPr>
          <p:cNvPr id="4" name="图片 3" descr="AGO$VXL~4S}ZN}93`RW4DCP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61"/>
          <a:stretch/>
        </p:blipFill>
        <p:spPr bwMode="auto">
          <a:xfrm>
            <a:off x="899592" y="1988840"/>
            <a:ext cx="6912767" cy="3726408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1866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5" y="1196752"/>
            <a:ext cx="8075240" cy="4873752"/>
          </a:xfrm>
        </p:spPr>
        <p:txBody>
          <a:bodyPr/>
          <a:lstStyle/>
          <a:p>
            <a:r>
              <a:rPr lang="zh-CN" altLang="zh-CN" b="1" dirty="0"/>
              <a:t>根据病史和体征及腹部触诊即可作出胃扩张的初步诊断。</a:t>
            </a:r>
            <a:r>
              <a:rPr lang="en-US" altLang="zh-CN" b="1" dirty="0"/>
              <a:t>X</a:t>
            </a:r>
            <a:r>
              <a:rPr lang="zh-CN" altLang="zh-CN" b="1" dirty="0"/>
              <a:t>线检查有助于确定胃内容物的性质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/>
              <a:t>胃扭转</a:t>
            </a:r>
            <a:r>
              <a:rPr lang="zh-CN" altLang="zh-CN" b="1" dirty="0"/>
              <a:t>和急性胃扩张的临床症状相同，难以确切鉴别。若胃管能插入胃内，就可排除胃扭转。但有时无并发症的急性胃扩张病例，亦不能插人胃管，确诊需依赖手术及</a:t>
            </a:r>
            <a:r>
              <a:rPr lang="en-US" altLang="zh-CN" b="1" dirty="0"/>
              <a:t>X</a:t>
            </a:r>
            <a:r>
              <a:rPr lang="zh-CN" altLang="zh-CN" b="1" dirty="0"/>
              <a:t>线检查。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467545" y="3501008"/>
            <a:ext cx="7992888" cy="3168352"/>
            <a:chOff x="0" y="0"/>
            <a:chExt cx="5172075" cy="1514475"/>
          </a:xfrm>
        </p:grpSpPr>
        <p:pic>
          <p:nvPicPr>
            <p:cNvPr id="5" name="图片 4" descr="https://icweiliimg1.pstatp.com/weili/bl/488586039362584732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783" b="7657"/>
            <a:stretch/>
          </p:blipFill>
          <p:spPr bwMode="auto">
            <a:xfrm>
              <a:off x="0" y="0"/>
              <a:ext cx="2533650" cy="15144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图片 5" descr="https://icweiliimg1.pstatp.com/weili/bl/488586056542453768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17" b="6723"/>
            <a:stretch/>
          </p:blipFill>
          <p:spPr bwMode="auto">
            <a:xfrm>
              <a:off x="2714625" y="9525"/>
              <a:ext cx="2457450" cy="150495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246636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Microsoft Office PowerPoint</Application>
  <PresentationFormat>全屏显示(4:3)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凸显</vt:lpstr>
      <vt:lpstr>项目四 犬猫常见内科疾病的防治</vt:lpstr>
      <vt:lpstr>胃扩张-扭转综合征</vt:lpstr>
      <vt:lpstr>概述</vt:lpstr>
      <vt:lpstr>病因</vt:lpstr>
      <vt:lpstr>PowerPoint 演示文稿</vt:lpstr>
      <vt:lpstr>症状</vt:lpstr>
      <vt:lpstr>PowerPoint 演示文稿</vt:lpstr>
      <vt:lpstr>犬急性胃扩张-扭转综合征</vt:lpstr>
      <vt:lpstr>诊断</vt:lpstr>
      <vt:lpstr>治疗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2021-01-28T05:13:53Z</dcterms:created>
  <dcterms:modified xsi:type="dcterms:W3CDTF">2021-01-28T05:14:18Z</dcterms:modified>
</cp:coreProperties>
</file>