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61" r:id="rId2"/>
    <p:sldId id="286" r:id="rId3"/>
    <p:sldId id="260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390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0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2DDAA-B3D8-48BD-B51E-EB42048466FC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C75F4-052C-45F3-8D15-ED8DF3220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97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CE312-C24B-41C7-92C1-1949B525A42A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6A4FB-EF23-45A3-9644-E21A5DBC73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25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692696"/>
            <a:ext cx="6783787" cy="1102274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2492896"/>
            <a:ext cx="6172200" cy="1371600"/>
          </a:xfrm>
        </p:spPr>
        <p:txBody>
          <a:bodyPr/>
          <a:lstStyle/>
          <a:p>
            <a:r>
              <a:rPr lang="en-US" altLang="zh-CN" sz="3600" dirty="0" smtClean="0"/>
              <a:t>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1</a:t>
            </a:r>
            <a:r>
              <a:rPr lang="zh-CN" altLang="zh-CN" sz="3600" dirty="0" smtClean="0"/>
              <a:t>  </a:t>
            </a:r>
            <a:r>
              <a:rPr lang="zh-CN" altLang="zh-CN" sz="3600" dirty="0"/>
              <a:t>消化系统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4862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咽炎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一、病因：</a:t>
            </a:r>
            <a:endParaRPr lang="zh-CN" altLang="zh-CN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b="1" dirty="0"/>
              <a:t>1</a:t>
            </a:r>
            <a:r>
              <a:rPr lang="zh-CN" altLang="zh-CN" b="1" dirty="0"/>
              <a:t>．原发性咽炎</a:t>
            </a:r>
            <a:r>
              <a:rPr lang="en-US" altLang="zh-CN" dirty="0"/>
              <a:t>   </a:t>
            </a:r>
            <a:r>
              <a:rPr lang="zh-CN" altLang="zh-CN" dirty="0"/>
              <a:t>犬、猫比较少见。多因物理性或化学性刺激引起。如犬、猫吞食骨头、鱼刺等异物刺伤，热食、热水烫伤，吞食冰冻食物，刺激性强烈的药物等刺激所致。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2</a:t>
            </a:r>
            <a:r>
              <a:rPr lang="zh-CN" altLang="zh-CN" b="1" dirty="0"/>
              <a:t>．继发性咽炎</a:t>
            </a:r>
            <a:r>
              <a:rPr lang="en-US" altLang="zh-CN" dirty="0"/>
              <a:t>   </a:t>
            </a:r>
            <a:r>
              <a:rPr lang="zh-CN" altLang="zh-CN" dirty="0"/>
              <a:t>多继发于口炎、扁桃体炎、感冒或邻近组织器官的炎症。亦见于狂犬病、犬瘟热、犬钩端螺旋体病、犬传染性肝炎、猫泛白细胞减少症、猫尿毒症、维生素</a:t>
            </a:r>
            <a:r>
              <a:rPr lang="en-US" altLang="zh-CN" dirty="0"/>
              <a:t>A</a:t>
            </a:r>
            <a:r>
              <a:rPr lang="zh-CN" altLang="zh-CN" dirty="0"/>
              <a:t>缺乏症等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71659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咽炎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二、症状</a:t>
            </a:r>
            <a:endParaRPr lang="zh-CN" altLang="zh-CN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dirty="0"/>
              <a:t>初期采食缓慢，并逐渐呈现采食吞咽困难或绝食。常有空口吞咽、流涎、呕吐、咽部黏膜充血肿胀和下颌淋巴结肿大等症状。若疼痛严重，拒绝饮水。咽部触诊，敏感性增加，人工诱咳阳性。有的犬、猫出现全身症状而表现乏力、拒食、咳嗽和体温升高。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咽炎多取急性经过，无并发症时，经适当治疗，多数可于</a:t>
            </a:r>
            <a:r>
              <a:rPr lang="en-US" altLang="zh-CN" dirty="0"/>
              <a:t>1~2</a:t>
            </a:r>
            <a:r>
              <a:rPr lang="zh-CN" altLang="zh-CN" dirty="0"/>
              <a:t>周内治愈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537829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咽炎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 lnSpcReduction="1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三、诊断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dirty="0"/>
              <a:t>根据吞咽障碍，咽部肿胀用触压敏感建立诊断。</a:t>
            </a:r>
          </a:p>
          <a:p>
            <a:r>
              <a:rPr lang="zh-CN" altLang="zh-CN" b="1" dirty="0">
                <a:solidFill>
                  <a:srgbClr val="FF0000"/>
                </a:solidFill>
              </a:rPr>
              <a:t>四、治疗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en-US" altLang="zh-CN" b="1" dirty="0"/>
              <a:t>1</a:t>
            </a:r>
            <a:r>
              <a:rPr lang="zh-CN" altLang="zh-CN" b="1" dirty="0"/>
              <a:t>．加强饲养管理</a:t>
            </a:r>
            <a:r>
              <a:rPr lang="en-US" altLang="zh-CN" dirty="0"/>
              <a:t>   </a:t>
            </a:r>
            <a:r>
              <a:rPr lang="zh-CN" altLang="zh-CN" dirty="0"/>
              <a:t>将病犬、猫置于温暖、干燥、通风良好的犬、猫舍内。对轻症犬、猫，可给予流质食物，并勤饮水；对重症病倒，应该禁食，静脉注射</a:t>
            </a:r>
            <a:r>
              <a:rPr lang="en-US" altLang="zh-CN" dirty="0"/>
              <a:t>10%~25%</a:t>
            </a:r>
            <a:r>
              <a:rPr lang="zh-CN" altLang="zh-CN" dirty="0"/>
              <a:t>葡萄糖液，并辅以维生素类药物或行营养性灌肠（切忌用胃管经口投药）。</a:t>
            </a:r>
          </a:p>
          <a:p>
            <a:r>
              <a:rPr lang="en-US" altLang="zh-CN" b="1" dirty="0"/>
              <a:t>2</a:t>
            </a:r>
            <a:r>
              <a:rPr lang="zh-CN" altLang="zh-CN" b="1" dirty="0"/>
              <a:t>．消除病根</a:t>
            </a:r>
            <a:r>
              <a:rPr lang="en-US" altLang="zh-CN" dirty="0"/>
              <a:t>  </a:t>
            </a:r>
            <a:r>
              <a:rPr lang="zh-CN" altLang="zh-CN" dirty="0"/>
              <a:t>采用</a:t>
            </a:r>
            <a:r>
              <a:rPr lang="en-US" altLang="zh-CN" dirty="0"/>
              <a:t>0.25%</a:t>
            </a:r>
            <a:r>
              <a:rPr lang="zh-CN" altLang="zh-CN" dirty="0"/>
              <a:t>普鲁卡因青霉素溶液</a:t>
            </a:r>
            <a:r>
              <a:rPr lang="en-US" altLang="zh-CN" dirty="0"/>
              <a:t>5~10mL</a:t>
            </a:r>
            <a:r>
              <a:rPr lang="zh-CN" altLang="zh-CN" dirty="0"/>
              <a:t>进行咽喉周围皮下封闭有很好疗效，或用</a:t>
            </a:r>
            <a:r>
              <a:rPr lang="en-US" altLang="zh-CN" dirty="0"/>
              <a:t>2%~3%</a:t>
            </a:r>
            <a:r>
              <a:rPr lang="zh-CN" altLang="zh-CN" dirty="0"/>
              <a:t>硼酸液蒸气吸入，或氨苄青霉素肌肉注射，每日</a:t>
            </a:r>
            <a:r>
              <a:rPr lang="en-US" altLang="zh-CN" dirty="0"/>
              <a:t>2</a:t>
            </a:r>
            <a:r>
              <a:rPr lang="zh-CN" altLang="zh-CN" dirty="0"/>
              <a:t>或</a:t>
            </a:r>
            <a:r>
              <a:rPr lang="en-US" altLang="zh-CN" dirty="0"/>
              <a:t>3</a:t>
            </a:r>
            <a:r>
              <a:rPr lang="zh-CN" altLang="zh-CN" dirty="0"/>
              <a:t>次。在炎症初期，可用复方醋酸铅溶液在咽部冷敷，</a:t>
            </a:r>
            <a:r>
              <a:rPr lang="en-US" altLang="zh-CN" dirty="0"/>
              <a:t>2~3d</a:t>
            </a:r>
            <a:r>
              <a:rPr lang="zh-CN" altLang="zh-CN" dirty="0"/>
              <a:t>后改用</a:t>
            </a:r>
            <a:r>
              <a:rPr lang="en-US" altLang="zh-CN" dirty="0"/>
              <a:t>20%</a:t>
            </a:r>
            <a:r>
              <a:rPr lang="zh-CN" altLang="zh-CN" dirty="0"/>
              <a:t>硫酸镁溶液温敷，每日</a:t>
            </a:r>
            <a:r>
              <a:rPr lang="en-US" altLang="zh-CN" dirty="0"/>
              <a:t>1</a:t>
            </a:r>
            <a:r>
              <a:rPr lang="zh-CN" altLang="zh-CN" dirty="0"/>
              <a:t>次，连用</a:t>
            </a:r>
            <a:r>
              <a:rPr lang="en-US" altLang="zh-CN" dirty="0"/>
              <a:t>2~3</a:t>
            </a:r>
            <a:r>
              <a:rPr lang="zh-CN" altLang="zh-CN" dirty="0"/>
              <a:t>日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25317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94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5400" dirty="0"/>
              <a:t>口炎、咽炎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781157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/>
              <a:t> </a:t>
            </a:r>
            <a:r>
              <a:rPr lang="zh-CN" altLang="zh-CN" b="1" dirty="0" smtClean="0"/>
              <a:t>口炎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口炎是</a:t>
            </a:r>
            <a:r>
              <a:rPr lang="zh-CN" altLang="zh-CN" b="1" dirty="0">
                <a:solidFill>
                  <a:srgbClr val="FF0000"/>
                </a:solidFill>
              </a:rPr>
              <a:t>口腔黏膜深层或浅层组织的炎症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临床</a:t>
            </a:r>
            <a:r>
              <a:rPr lang="zh-CN" altLang="zh-CN" b="1" dirty="0"/>
              <a:t>上多以</a:t>
            </a:r>
            <a:r>
              <a:rPr lang="zh-CN" altLang="zh-CN" b="1" dirty="0">
                <a:solidFill>
                  <a:srgbClr val="FF0000"/>
                </a:solidFill>
              </a:rPr>
              <a:t>口腔黏膜潮红、肿胀、流涎为主要特征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按</a:t>
            </a:r>
            <a:r>
              <a:rPr lang="zh-CN" altLang="zh-CN" b="1" dirty="0"/>
              <a:t>炎症的性质可分为</a:t>
            </a:r>
            <a:r>
              <a:rPr lang="zh-CN" altLang="zh-CN" b="1" dirty="0">
                <a:solidFill>
                  <a:srgbClr val="FF0000"/>
                </a:solidFill>
              </a:rPr>
              <a:t>卡他性口炎、水泡性口炎、溃疡性口炎、坏疽性口炎</a:t>
            </a:r>
            <a:r>
              <a:rPr lang="zh-CN" altLang="zh-CN" b="1" dirty="0"/>
              <a:t>，临床上以溃疡性口炎较常见。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22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口炎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FF0000"/>
                </a:solidFill>
              </a:rPr>
              <a:t>一、病因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en-US" altLang="zh-CN" b="1" dirty="0"/>
              <a:t>1</a:t>
            </a:r>
            <a:r>
              <a:rPr lang="zh-CN" altLang="zh-CN" b="1" dirty="0"/>
              <a:t>．机械性刺激：</a:t>
            </a:r>
            <a:r>
              <a:rPr lang="zh-CN" altLang="zh-CN" dirty="0"/>
              <a:t>如齿石、锐齿、尖锐异物</a:t>
            </a:r>
            <a:r>
              <a:rPr lang="en-US" altLang="zh-CN" dirty="0"/>
              <a:t> (</a:t>
            </a:r>
            <a:r>
              <a:rPr lang="zh-CN" altLang="zh-CN" dirty="0"/>
              <a:t>骨刺、鱼刺、玻璃片、钉子、木刺等</a:t>
            </a:r>
            <a:r>
              <a:rPr lang="en-US" altLang="zh-CN" dirty="0"/>
              <a:t>)</a:t>
            </a:r>
            <a:r>
              <a:rPr lang="zh-CN" altLang="zh-CN" dirty="0"/>
              <a:t>损伤口腔黏膜后继发感染。</a:t>
            </a:r>
          </a:p>
          <a:p>
            <a:r>
              <a:rPr lang="en-US" altLang="zh-CN" dirty="0"/>
              <a:t>  </a:t>
            </a:r>
            <a:r>
              <a:rPr lang="en-US" altLang="zh-CN" b="1" dirty="0"/>
              <a:t>  2</a:t>
            </a:r>
            <a:r>
              <a:rPr lang="zh-CN" altLang="zh-CN" b="1" dirty="0"/>
              <a:t>．物理、化学性刺激：</a:t>
            </a:r>
            <a:r>
              <a:rPr lang="zh-CN" altLang="zh-CN" dirty="0"/>
              <a:t>电灼伤、烫伤，误食刺激性较强的化学药品，如生石灰、氨水、强酸、强碱、汞中毒、各类高浓度防腐剂、消毒药等。</a:t>
            </a:r>
          </a:p>
          <a:p>
            <a:r>
              <a:rPr lang="en-US" altLang="zh-CN" b="1" dirty="0"/>
              <a:t>3</a:t>
            </a:r>
            <a:r>
              <a:rPr lang="zh-CN" altLang="zh-CN" b="1" dirty="0"/>
              <a:t>．继发于其他疾病</a:t>
            </a:r>
            <a:r>
              <a:rPr lang="zh-CN" altLang="zh-CN" dirty="0"/>
              <a:t>：如继发于舌伤、咽喉炎、螺旋体感染、猫鼻气管炎、梭形芽孢杆菌、犬瘟热、</a:t>
            </a:r>
            <a:r>
              <a:rPr lang="en-US" altLang="zh-CN" dirty="0"/>
              <a:t>B</a:t>
            </a:r>
            <a:r>
              <a:rPr lang="zh-CN" altLang="zh-CN" dirty="0"/>
              <a:t>族维生素缺乏、贫血和尿毒症、乳头状念珠菌、霉菌等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99253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口炎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二、症状</a:t>
            </a:r>
            <a:endParaRPr lang="zh-CN" altLang="zh-CN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dirty="0"/>
              <a:t>患病犬、猫通常有食欲，但只能采食液体食物或较软的肉，不加咀嚼即行吞咽；大量流涎；口腔黏膜红、肿、热、痛，口腔感觉过敏，抗拒检查；有的在吃食时，突然尖声嚎叫，痛苦不安，想吃而不敢吃；出气常带有难闻的恶臭</a:t>
            </a:r>
            <a:r>
              <a:rPr lang="en-US" altLang="zh-CN" dirty="0"/>
              <a:t> (</a:t>
            </a:r>
            <a:r>
              <a:rPr lang="zh-CN" altLang="zh-CN" dirty="0"/>
              <a:t>口臭</a:t>
            </a:r>
            <a:r>
              <a:rPr lang="en-US" altLang="zh-CN" dirty="0"/>
              <a:t>)</a:t>
            </a:r>
            <a:r>
              <a:rPr lang="zh-CN" altLang="zh-CN" dirty="0"/>
              <a:t>；下颌淋巴结肿大；有时有轻度发热。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173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口炎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．水疱性口炎</a:t>
            </a:r>
            <a:r>
              <a:rPr lang="en-US" altLang="zh-CN" dirty="0"/>
              <a:t>  </a:t>
            </a:r>
            <a:r>
              <a:rPr lang="zh-CN" altLang="zh-CN" dirty="0"/>
              <a:t>口腔黏膜上可见大小不等的水疱。</a:t>
            </a:r>
          </a:p>
          <a:p>
            <a:r>
              <a:rPr lang="en-US" altLang="zh-CN" b="1" dirty="0"/>
              <a:t>2</a:t>
            </a:r>
            <a:r>
              <a:rPr lang="zh-CN" altLang="zh-CN" b="1" dirty="0"/>
              <a:t>．溃疡性口炎</a:t>
            </a:r>
            <a:r>
              <a:rPr lang="en-US" altLang="zh-CN" dirty="0"/>
              <a:t>  </a:t>
            </a:r>
            <a:r>
              <a:rPr lang="zh-CN" altLang="zh-CN" dirty="0"/>
              <a:t>口腔黏膜发生糜烂、坏死和溃疡。常并发或继发于全身性疾病，如猫传染性鼻气管炎等。</a:t>
            </a:r>
          </a:p>
          <a:p>
            <a:r>
              <a:rPr lang="en-US" altLang="zh-CN" b="1" dirty="0"/>
              <a:t>3</a:t>
            </a:r>
            <a:r>
              <a:rPr lang="zh-CN" altLang="zh-CN" b="1" dirty="0"/>
              <a:t>．霉菌性口炎</a:t>
            </a:r>
            <a:r>
              <a:rPr lang="en-US" altLang="zh-CN" dirty="0"/>
              <a:t>  </a:t>
            </a:r>
            <a:r>
              <a:rPr lang="zh-CN" altLang="zh-CN" dirty="0"/>
              <a:t>口腔黏膜上形成柔软、灰白色、稍隆起的斑点，病灶的周围潮红，表面覆有白色坚韧的被膜。常发生于长期或大剂量使用广谱抗生素病史的犬、猫。</a:t>
            </a:r>
          </a:p>
          <a:p>
            <a:r>
              <a:rPr lang="en-US" altLang="zh-CN" b="1" dirty="0"/>
              <a:t>4</a:t>
            </a:r>
            <a:r>
              <a:rPr lang="zh-CN" altLang="zh-CN" b="1" dirty="0"/>
              <a:t>．</a:t>
            </a:r>
            <a:r>
              <a:rPr lang="zh-CN" altLang="zh-CN" b="1" dirty="0" smtClean="0"/>
              <a:t>坏疽性口炎</a:t>
            </a:r>
            <a:r>
              <a:rPr lang="en-US" altLang="zh-CN" dirty="0" smtClean="0"/>
              <a:t>  </a:t>
            </a:r>
            <a:r>
              <a:rPr lang="zh-CN" altLang="zh-CN" dirty="0"/>
              <a:t>在溃疡面覆盖污秽的灰黄色油脂状假膜。下颌淋巴结肿大、坚硬。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398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口炎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三、诊断</a:t>
            </a:r>
            <a:endParaRPr lang="zh-CN" altLang="zh-CN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/>
              <a:t>首先</a:t>
            </a:r>
            <a:r>
              <a:rPr lang="zh-CN" altLang="zh-CN" dirty="0"/>
              <a:t>应查找病因，根据接触史（外伤、铁钉、铁丝、竹片、消毒药、化学药品）进行初步分析。机械性因素常伴有口腔出血经历和局部红肿，甚至脓肿，局部变化明显。化学性因素多以较大面积潮红、肿胀和有灼烧感为特点。水疱性口炎时，口腔黏膜有大小不等、数量不等的水疱；溃疡性口炎时，口腔黏膜糜烂和溃疡。坏疽性口炎时，在溃疡面上常覆有污秽的灰黄色假膜，口臭明显。继发感染后，可见下颌淋巴结肿大，初期坚硬后变软，触之有痛感。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6216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口炎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7544" y="1484784"/>
            <a:ext cx="8003232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四、治疗</a:t>
            </a:r>
            <a:endParaRPr lang="zh-CN" altLang="zh-CN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dirty="0"/>
              <a:t>先排除病因，如取出口腔异物、修整锐齿。重点治疗原发病，防止和治疗继续发病，一般用</a:t>
            </a:r>
            <a:r>
              <a:rPr lang="en-US" altLang="zh-CN" dirty="0"/>
              <a:t>1%</a:t>
            </a:r>
            <a:r>
              <a:rPr lang="zh-CN" altLang="zh-CN" dirty="0"/>
              <a:t>食盐水、</a:t>
            </a:r>
            <a:r>
              <a:rPr lang="en-US" altLang="zh-CN" dirty="0"/>
              <a:t>3%</a:t>
            </a:r>
            <a:r>
              <a:rPr lang="zh-CN" altLang="zh-CN" dirty="0"/>
              <a:t>双氧水、</a:t>
            </a:r>
            <a:r>
              <a:rPr lang="en-US" altLang="zh-CN" dirty="0"/>
              <a:t>2%-3%</a:t>
            </a:r>
            <a:r>
              <a:rPr lang="zh-CN" altLang="zh-CN" dirty="0"/>
              <a:t>硼酸溶液、</a:t>
            </a:r>
            <a:r>
              <a:rPr lang="en-US" altLang="zh-CN" dirty="0"/>
              <a:t>2%-3%</a:t>
            </a:r>
            <a:r>
              <a:rPr lang="zh-CN" altLang="zh-CN" dirty="0"/>
              <a:t>碳酸氢钠溶液、</a:t>
            </a:r>
            <a:r>
              <a:rPr lang="en-US" altLang="zh-CN" dirty="0"/>
              <a:t>5%</a:t>
            </a:r>
            <a:r>
              <a:rPr lang="zh-CN" altLang="zh-CN" dirty="0"/>
              <a:t>明矾溶液、</a:t>
            </a:r>
            <a:r>
              <a:rPr lang="en-US" altLang="zh-CN" dirty="0"/>
              <a:t>0.2%</a:t>
            </a:r>
            <a:r>
              <a:rPr lang="zh-CN" altLang="zh-CN" dirty="0"/>
              <a:t>聚烯毗挫酮碘含漱液、</a:t>
            </a:r>
            <a:r>
              <a:rPr lang="en-US" altLang="zh-CN" dirty="0"/>
              <a:t>0.01%</a:t>
            </a:r>
            <a:r>
              <a:rPr lang="zh-CN" altLang="zh-CN" dirty="0"/>
              <a:t>利凡诺尔液冲洗口腔，</a:t>
            </a:r>
            <a:r>
              <a:rPr lang="en-US" altLang="zh-CN" dirty="0"/>
              <a:t>1</a:t>
            </a:r>
            <a:r>
              <a:rPr lang="zh-CN" altLang="zh-CN" dirty="0"/>
              <a:t>日</a:t>
            </a:r>
            <a:r>
              <a:rPr lang="en-US" altLang="zh-CN" dirty="0"/>
              <a:t>3</a:t>
            </a:r>
            <a:r>
              <a:rPr lang="zh-CN" altLang="zh-CN" dirty="0"/>
              <a:t>次为宜。口臭严重时，用</a:t>
            </a:r>
            <a:r>
              <a:rPr lang="en-US" altLang="zh-CN" dirty="0"/>
              <a:t>0.1%</a:t>
            </a:r>
            <a:r>
              <a:rPr lang="zh-CN" altLang="zh-CN" dirty="0"/>
              <a:t>高锰酸钾溶液冲洗口腔。流涎明显的犬，可用硫酸阿托品</a:t>
            </a:r>
            <a:r>
              <a:rPr lang="en-US" altLang="zh-CN" dirty="0"/>
              <a:t>0.5~1mg</a:t>
            </a:r>
            <a:r>
              <a:rPr lang="zh-CN" altLang="zh-CN" dirty="0"/>
              <a:t>肌肉注射。有继发感染倾向时，可全身应用抗生素疗法和抗真菌疗法。病犬护理应饲喂流食或软质半流食。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1478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咽炎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咽炎是</a:t>
            </a:r>
            <a:r>
              <a:rPr lang="zh-CN" altLang="zh-CN" b="1" dirty="0">
                <a:solidFill>
                  <a:srgbClr val="FF0000"/>
                </a:solidFill>
              </a:rPr>
              <a:t>咽黏膜及其深层组织的炎症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临床</a:t>
            </a:r>
            <a:r>
              <a:rPr lang="zh-CN" altLang="zh-CN" b="1" dirty="0"/>
              <a:t>上</a:t>
            </a:r>
            <a:r>
              <a:rPr lang="zh-CN" altLang="zh-CN" b="1" dirty="0">
                <a:solidFill>
                  <a:srgbClr val="FF0000"/>
                </a:solidFill>
              </a:rPr>
              <a:t>以流涎、吞咽障碍、咽部肿胀敏感为特征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本</a:t>
            </a:r>
            <a:r>
              <a:rPr lang="zh-CN" altLang="zh-CN" b="1" dirty="0"/>
              <a:t>病在短头品种犬多见，因为该品种犬软腭过长或侧室外翻，饮水或食物倒流而致。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91068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1565</TotalTime>
  <Words>1090</Words>
  <Application>Microsoft Office PowerPoint</Application>
  <PresentationFormat>全屏显示(4:3)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凸显</vt:lpstr>
      <vt:lpstr>项目四 犬猫常见内科疾病的防治</vt:lpstr>
      <vt:lpstr>口炎、咽炎</vt:lpstr>
      <vt:lpstr> 口炎</vt:lpstr>
      <vt:lpstr>口炎</vt:lpstr>
      <vt:lpstr>口炎</vt:lpstr>
      <vt:lpstr>口炎</vt:lpstr>
      <vt:lpstr>口炎</vt:lpstr>
      <vt:lpstr>口炎</vt:lpstr>
      <vt:lpstr>咽炎</vt:lpstr>
      <vt:lpstr>咽炎</vt:lpstr>
      <vt:lpstr>咽炎</vt:lpstr>
      <vt:lpstr>咽炎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丁晓</dc:creator>
  <cp:lastModifiedBy>丁晓</cp:lastModifiedBy>
  <cp:revision>34</cp:revision>
  <dcterms:created xsi:type="dcterms:W3CDTF">2020-08-23T01:44:59Z</dcterms:created>
  <dcterms:modified xsi:type="dcterms:W3CDTF">2021-01-28T05:18:55Z</dcterms:modified>
</cp:coreProperties>
</file>